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59" r:id="rId4"/>
    <p:sldId id="289" r:id="rId5"/>
    <p:sldId id="285" r:id="rId6"/>
    <p:sldId id="265" r:id="rId7"/>
    <p:sldId id="266" r:id="rId8"/>
    <p:sldId id="267" r:id="rId9"/>
    <p:sldId id="268" r:id="rId10"/>
    <p:sldId id="269" r:id="rId11"/>
    <p:sldId id="282" r:id="rId12"/>
    <p:sldId id="260" r:id="rId13"/>
    <p:sldId id="286" r:id="rId14"/>
    <p:sldId id="270" r:id="rId15"/>
    <p:sldId id="271" r:id="rId16"/>
    <p:sldId id="272" r:id="rId17"/>
    <p:sldId id="273" r:id="rId18"/>
    <p:sldId id="274" r:id="rId19"/>
    <p:sldId id="261" r:id="rId20"/>
    <p:sldId id="275" r:id="rId21"/>
    <p:sldId id="276" r:id="rId22"/>
    <p:sldId id="277" r:id="rId23"/>
    <p:sldId id="278" r:id="rId24"/>
    <p:sldId id="279" r:id="rId25"/>
    <p:sldId id="280" r:id="rId26"/>
    <p:sldId id="262" r:id="rId27"/>
    <p:sldId id="287" r:id="rId28"/>
    <p:sldId id="288" r:id="rId29"/>
    <p:sldId id="281" r:id="rId30"/>
    <p:sldId id="283" r:id="rId31"/>
    <p:sldId id="284" r:id="rId32"/>
    <p:sldId id="263" r:id="rId33"/>
    <p:sldId id="290" r:id="rId34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DE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61" autoAdjust="0"/>
    <p:restoredTop sz="94660"/>
  </p:normalViewPr>
  <p:slideViewPr>
    <p:cSldViewPr snapToGrid="0">
      <p:cViewPr>
        <p:scale>
          <a:sx n="100" d="100"/>
          <a:sy n="100" d="100"/>
        </p:scale>
        <p:origin x="156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95</c:v>
                </c:pt>
                <c:pt idx="1">
                  <c:v>60</c:v>
                </c:pt>
                <c:pt idx="2">
                  <c:v>78</c:v>
                </c:pt>
                <c:pt idx="3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50-4B65-9DC2-BCE0C34A7C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31"/>
        <c:axId val="649443112"/>
        <c:axId val="649438800"/>
      </c:barChart>
      <c:catAx>
        <c:axId val="649443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9438800"/>
        <c:crosses val="autoZero"/>
        <c:auto val="1"/>
        <c:lblAlgn val="ctr"/>
        <c:lblOffset val="100"/>
        <c:noMultiLvlLbl val="0"/>
      </c:catAx>
      <c:valAx>
        <c:axId val="649438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9443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22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392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986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21394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060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160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3394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4512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11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234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25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776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418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382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92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204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E0C8E-C810-41C5-9BE1-4F0AFC42EE7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10DF-7203-4445-8B1D-2D49C54D689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003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9" name="出自【趣你的PPT】(微信:qunideppt)：最优质的PPT资源库"/>
          <p:cNvCxnSpPr/>
          <p:nvPr/>
        </p:nvCxnSpPr>
        <p:spPr>
          <a:xfrm flipV="1">
            <a:off x="2286001" y="1175657"/>
            <a:ext cx="4880825" cy="555171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出自【趣你的PPT】(微信:qunideppt)：最优质的PPT资源库"/>
          <p:cNvCxnSpPr/>
          <p:nvPr/>
        </p:nvCxnSpPr>
        <p:spPr>
          <a:xfrm flipV="1">
            <a:off x="2672670" y="4008327"/>
            <a:ext cx="4880825" cy="555171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 txBox="1"/>
          <p:nvPr/>
        </p:nvSpPr>
        <p:spPr>
          <a:xfrm rot="21210233">
            <a:off x="2499419" y="1917358"/>
            <a:ext cx="4537544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95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  <a:cs typeface="ZHSRXT2011-GB" charset="-122"/>
              </a:rPr>
              <a:t>毕业论文答辩</a:t>
            </a: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21210233">
            <a:off x="3182670" y="2780467"/>
            <a:ext cx="3304519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  <a:cs typeface="ZHSRXT2011-GB" charset="-122"/>
              </a:rPr>
              <a:t>GRADUATION THESIS DEFENSE</a:t>
            </a:r>
            <a:endParaRPr lang="zh-CN" altLang="en-US" dirty="0">
              <a:solidFill>
                <a:prstClr val="black"/>
              </a:solidFill>
              <a:latin typeface="张海山锐谐体" panose="02000000000000000000" pitchFamily="2" charset="-122"/>
              <a:ea typeface="张海山锐谐体" panose="02000000000000000000" pitchFamily="2" charset="-122"/>
              <a:cs typeface="ZHSRXT2011-GB" charset="-122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 rot="21210233">
            <a:off x="3909267" y="3067022"/>
            <a:ext cx="191658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  <a:cs typeface="ZHSRXT2011-GB" charset="-122"/>
              </a:rPr>
              <a:t>答辩人：趣你的</a:t>
            </a:r>
            <a:r>
              <a:rPr lang="en-US" altLang="zh-CN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  <a:cs typeface="ZHSRXT2011-GB" charset="-122"/>
              </a:rPr>
              <a:t>PPT</a:t>
            </a:r>
            <a:endParaRPr lang="zh-CN" altLang="en-US" dirty="0">
              <a:solidFill>
                <a:prstClr val="black"/>
              </a:solidFill>
              <a:latin typeface="张海山锐谐体" panose="02000000000000000000" pitchFamily="2" charset="-122"/>
              <a:ea typeface="张海山锐谐体" panose="02000000000000000000" pitchFamily="2" charset="-122"/>
              <a:cs typeface="ZHSRXT2011-GB" charset="-122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 rot="21210233">
            <a:off x="3938659" y="3325148"/>
            <a:ext cx="191658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  <a:cs typeface="ZHSRXT2011-GB" charset="-122"/>
              </a:rPr>
              <a:t>指导人：向天歌</a:t>
            </a: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 rot="21210233">
            <a:off x="2969005" y="2740027"/>
            <a:ext cx="368846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14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727157" y="1353361"/>
            <a:ext cx="7689686" cy="2959450"/>
            <a:chOff x="966278" y="1804481"/>
            <a:chExt cx="10252914" cy="3945933"/>
          </a:xfrm>
        </p:grpSpPr>
        <p:sp>
          <p:nvSpPr>
            <p:cNvPr id="8200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92906" y="1804481"/>
              <a:ext cx="3912739" cy="3913924"/>
            </a:xfrm>
            <a:custGeom>
              <a:avLst/>
              <a:gdLst>
                <a:gd name="T0" fmla="*/ 252 w 504"/>
                <a:gd name="T1" fmla="*/ 366 h 504"/>
                <a:gd name="T2" fmla="*/ 138 w 504"/>
                <a:gd name="T3" fmla="*/ 251 h 504"/>
                <a:gd name="T4" fmla="*/ 138 w 504"/>
                <a:gd name="T5" fmla="*/ 249 h 504"/>
                <a:gd name="T6" fmla="*/ 250 w 504"/>
                <a:gd name="T7" fmla="*/ 138 h 504"/>
                <a:gd name="T8" fmla="*/ 254 w 504"/>
                <a:gd name="T9" fmla="*/ 138 h 504"/>
                <a:gd name="T10" fmla="*/ 366 w 504"/>
                <a:gd name="T11" fmla="*/ 249 h 504"/>
                <a:gd name="T12" fmla="*/ 366 w 504"/>
                <a:gd name="T13" fmla="*/ 250 h 504"/>
                <a:gd name="T14" fmla="*/ 252 w 504"/>
                <a:gd name="T15" fmla="*/ 366 h 504"/>
                <a:gd name="T16" fmla="*/ 308 w 504"/>
                <a:gd name="T17" fmla="*/ 0 h 504"/>
                <a:gd name="T18" fmla="*/ 195 w 504"/>
                <a:gd name="T19" fmla="*/ 0 h 504"/>
                <a:gd name="T20" fmla="*/ 182 w 504"/>
                <a:gd name="T21" fmla="*/ 13 h 504"/>
                <a:gd name="T22" fmla="*/ 182 w 504"/>
                <a:gd name="T23" fmla="*/ 69 h 504"/>
                <a:gd name="T24" fmla="*/ 71 w 504"/>
                <a:gd name="T25" fmla="*/ 180 h 504"/>
                <a:gd name="T26" fmla="*/ 13 w 504"/>
                <a:gd name="T27" fmla="*/ 180 h 504"/>
                <a:gd name="T28" fmla="*/ 0 w 504"/>
                <a:gd name="T29" fmla="*/ 193 h 504"/>
                <a:gd name="T30" fmla="*/ 0 w 504"/>
                <a:gd name="T31" fmla="*/ 305 h 504"/>
                <a:gd name="T32" fmla="*/ 13 w 504"/>
                <a:gd name="T33" fmla="*/ 318 h 504"/>
                <a:gd name="T34" fmla="*/ 69 w 504"/>
                <a:gd name="T35" fmla="*/ 318 h 504"/>
                <a:gd name="T36" fmla="*/ 182 w 504"/>
                <a:gd name="T37" fmla="*/ 433 h 504"/>
                <a:gd name="T38" fmla="*/ 182 w 504"/>
                <a:gd name="T39" fmla="*/ 491 h 504"/>
                <a:gd name="T40" fmla="*/ 195 w 504"/>
                <a:gd name="T41" fmla="*/ 504 h 504"/>
                <a:gd name="T42" fmla="*/ 308 w 504"/>
                <a:gd name="T43" fmla="*/ 504 h 504"/>
                <a:gd name="T44" fmla="*/ 320 w 504"/>
                <a:gd name="T45" fmla="*/ 491 h 504"/>
                <a:gd name="T46" fmla="*/ 320 w 504"/>
                <a:gd name="T47" fmla="*/ 434 h 504"/>
                <a:gd name="T48" fmla="*/ 435 w 504"/>
                <a:gd name="T49" fmla="*/ 318 h 504"/>
                <a:gd name="T50" fmla="*/ 491 w 504"/>
                <a:gd name="T51" fmla="*/ 318 h 504"/>
                <a:gd name="T52" fmla="*/ 504 w 504"/>
                <a:gd name="T53" fmla="*/ 305 h 504"/>
                <a:gd name="T54" fmla="*/ 504 w 504"/>
                <a:gd name="T55" fmla="*/ 193 h 504"/>
                <a:gd name="T56" fmla="*/ 491 w 504"/>
                <a:gd name="T57" fmla="*/ 180 h 504"/>
                <a:gd name="T58" fmla="*/ 433 w 504"/>
                <a:gd name="T59" fmla="*/ 180 h 504"/>
                <a:gd name="T60" fmla="*/ 320 w 504"/>
                <a:gd name="T61" fmla="*/ 69 h 504"/>
                <a:gd name="T62" fmla="*/ 320 w 504"/>
                <a:gd name="T63" fmla="*/ 13 h 504"/>
                <a:gd name="T64" fmla="*/ 308 w 504"/>
                <a:gd name="T65" fmla="*/ 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4" h="504">
                  <a:moveTo>
                    <a:pt x="252" y="366"/>
                  </a:moveTo>
                  <a:cubicBezTo>
                    <a:pt x="188" y="365"/>
                    <a:pt x="138" y="314"/>
                    <a:pt x="138" y="251"/>
                  </a:cubicBezTo>
                  <a:cubicBezTo>
                    <a:pt x="138" y="249"/>
                    <a:pt x="138" y="249"/>
                    <a:pt x="138" y="249"/>
                  </a:cubicBezTo>
                  <a:cubicBezTo>
                    <a:pt x="139" y="185"/>
                    <a:pt x="186" y="138"/>
                    <a:pt x="250" y="138"/>
                  </a:cubicBezTo>
                  <a:cubicBezTo>
                    <a:pt x="254" y="138"/>
                    <a:pt x="254" y="138"/>
                    <a:pt x="254" y="138"/>
                  </a:cubicBezTo>
                  <a:cubicBezTo>
                    <a:pt x="317" y="138"/>
                    <a:pt x="365" y="186"/>
                    <a:pt x="366" y="249"/>
                  </a:cubicBezTo>
                  <a:cubicBezTo>
                    <a:pt x="366" y="250"/>
                    <a:pt x="366" y="250"/>
                    <a:pt x="366" y="250"/>
                  </a:cubicBezTo>
                  <a:cubicBezTo>
                    <a:pt x="366" y="314"/>
                    <a:pt x="316" y="365"/>
                    <a:pt x="252" y="366"/>
                  </a:cubicBezTo>
                  <a:moveTo>
                    <a:pt x="308" y="0"/>
                  </a:moveTo>
                  <a:cubicBezTo>
                    <a:pt x="195" y="0"/>
                    <a:pt x="195" y="0"/>
                    <a:pt x="195" y="0"/>
                  </a:cubicBezTo>
                  <a:cubicBezTo>
                    <a:pt x="188" y="0"/>
                    <a:pt x="182" y="6"/>
                    <a:pt x="182" y="13"/>
                  </a:cubicBezTo>
                  <a:cubicBezTo>
                    <a:pt x="182" y="69"/>
                    <a:pt x="182" y="69"/>
                    <a:pt x="182" y="69"/>
                  </a:cubicBezTo>
                  <a:cubicBezTo>
                    <a:pt x="182" y="133"/>
                    <a:pt x="135" y="180"/>
                    <a:pt x="71" y="180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6" y="180"/>
                    <a:pt x="0" y="186"/>
                    <a:pt x="0" y="193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12"/>
                    <a:pt x="6" y="318"/>
                    <a:pt x="13" y="318"/>
                  </a:cubicBezTo>
                  <a:cubicBezTo>
                    <a:pt x="69" y="318"/>
                    <a:pt x="69" y="318"/>
                    <a:pt x="69" y="318"/>
                  </a:cubicBezTo>
                  <a:cubicBezTo>
                    <a:pt x="132" y="319"/>
                    <a:pt x="182" y="369"/>
                    <a:pt x="182" y="433"/>
                  </a:cubicBezTo>
                  <a:cubicBezTo>
                    <a:pt x="182" y="491"/>
                    <a:pt x="182" y="491"/>
                    <a:pt x="182" y="491"/>
                  </a:cubicBezTo>
                  <a:cubicBezTo>
                    <a:pt x="182" y="498"/>
                    <a:pt x="188" y="504"/>
                    <a:pt x="195" y="504"/>
                  </a:cubicBezTo>
                  <a:cubicBezTo>
                    <a:pt x="308" y="504"/>
                    <a:pt x="308" y="504"/>
                    <a:pt x="308" y="504"/>
                  </a:cubicBezTo>
                  <a:cubicBezTo>
                    <a:pt x="315" y="504"/>
                    <a:pt x="320" y="498"/>
                    <a:pt x="320" y="491"/>
                  </a:cubicBezTo>
                  <a:cubicBezTo>
                    <a:pt x="320" y="434"/>
                    <a:pt x="320" y="434"/>
                    <a:pt x="320" y="434"/>
                  </a:cubicBezTo>
                  <a:cubicBezTo>
                    <a:pt x="320" y="369"/>
                    <a:pt x="371" y="319"/>
                    <a:pt x="435" y="318"/>
                  </a:cubicBezTo>
                  <a:cubicBezTo>
                    <a:pt x="491" y="318"/>
                    <a:pt x="491" y="318"/>
                    <a:pt x="491" y="318"/>
                  </a:cubicBezTo>
                  <a:cubicBezTo>
                    <a:pt x="498" y="318"/>
                    <a:pt x="504" y="312"/>
                    <a:pt x="504" y="305"/>
                  </a:cubicBezTo>
                  <a:cubicBezTo>
                    <a:pt x="504" y="193"/>
                    <a:pt x="504" y="193"/>
                    <a:pt x="504" y="193"/>
                  </a:cubicBezTo>
                  <a:cubicBezTo>
                    <a:pt x="504" y="186"/>
                    <a:pt x="498" y="180"/>
                    <a:pt x="491" y="180"/>
                  </a:cubicBezTo>
                  <a:cubicBezTo>
                    <a:pt x="433" y="180"/>
                    <a:pt x="433" y="180"/>
                    <a:pt x="433" y="180"/>
                  </a:cubicBezTo>
                  <a:cubicBezTo>
                    <a:pt x="369" y="180"/>
                    <a:pt x="321" y="132"/>
                    <a:pt x="320" y="69"/>
                  </a:cubicBezTo>
                  <a:cubicBezTo>
                    <a:pt x="320" y="13"/>
                    <a:pt x="320" y="13"/>
                    <a:pt x="320" y="13"/>
                  </a:cubicBezTo>
                  <a:cubicBezTo>
                    <a:pt x="320" y="6"/>
                    <a:pt x="315" y="0"/>
                    <a:pt x="30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79400" dist="165100" sx="99000" sy="99000" algn="ctr" rotWithShape="0">
                <a:prstClr val="black">
                  <a:alpha val="23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/>
            </a:p>
          </p:txBody>
        </p:sp>
        <p:sp>
          <p:nvSpPr>
            <p:cNvPr id="197" name="出自【趣你的PPT】(微信:qunideppt)：最优质的PPT资源库"/>
            <p:cNvSpPr/>
            <p:nvPr/>
          </p:nvSpPr>
          <p:spPr>
            <a:xfrm>
              <a:off x="5688131" y="4750653"/>
              <a:ext cx="918599" cy="918599"/>
            </a:xfrm>
            <a:prstGeom prst="roundRect">
              <a:avLst>
                <a:gd name="adj" fmla="val 9147"/>
              </a:avLst>
            </a:pr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</a:ln>
            <a:effectLst>
              <a:outerShdw blurRad="152400" dist="25400" dir="2700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81962" name="出自【趣你的PPT】(微信:qunideppt)：最优质的PPT资源库"/>
            <p:cNvSpPr/>
            <p:nvPr/>
          </p:nvSpPr>
          <p:spPr>
            <a:xfrm>
              <a:off x="4272655" y="3264115"/>
              <a:ext cx="918599" cy="918599"/>
            </a:xfrm>
            <a:prstGeom prst="roundRect">
              <a:avLst>
                <a:gd name="adj" fmla="val 9147"/>
              </a:avLst>
            </a:pr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</a:ln>
            <a:effectLst>
              <a:outerShdw blurRad="152400" dist="25400" dir="2700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195" name="出自【趣你的PPT】(微信:qunideppt)：最优质的PPT资源库"/>
            <p:cNvSpPr/>
            <p:nvPr/>
          </p:nvSpPr>
          <p:spPr>
            <a:xfrm>
              <a:off x="7104570" y="3264115"/>
              <a:ext cx="918599" cy="918599"/>
            </a:xfrm>
            <a:prstGeom prst="roundRect">
              <a:avLst>
                <a:gd name="adj" fmla="val 9147"/>
              </a:avLst>
            </a:pr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</a:ln>
            <a:effectLst>
              <a:outerShdw blurRad="152400" dist="25400" dir="2700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196" name="出自【趣你的PPT】(微信:qunideppt)：最优质的PPT资源库"/>
            <p:cNvSpPr/>
            <p:nvPr/>
          </p:nvSpPr>
          <p:spPr>
            <a:xfrm>
              <a:off x="5688131" y="1850675"/>
              <a:ext cx="918599" cy="918599"/>
            </a:xfrm>
            <a:prstGeom prst="roundRect">
              <a:avLst>
                <a:gd name="adj" fmla="val 9147"/>
              </a:avLst>
            </a:pr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</a:ln>
            <a:effectLst>
              <a:outerShdw blurRad="152400" dist="25400" dir="2700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199" name="出自【趣你的PPT】(微信:qunideppt)：最优质的PPT资源库"/>
            <p:cNvSpPr txBox="1"/>
            <p:nvPr/>
          </p:nvSpPr>
          <p:spPr>
            <a:xfrm>
              <a:off x="5868760" y="1898177"/>
              <a:ext cx="707887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50" dirty="0">
                  <a:solidFill>
                    <a:srgbClr val="595959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A</a:t>
              </a:r>
              <a:endParaRPr lang="zh-CN" altLang="en-US" sz="4050" dirty="0">
                <a:solidFill>
                  <a:srgbClr val="595959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0" name="出自【趣你的PPT】(微信:qunideppt)：最优质的PPT资源库"/>
            <p:cNvSpPr txBox="1"/>
            <p:nvPr/>
          </p:nvSpPr>
          <p:spPr>
            <a:xfrm>
              <a:off x="5868760" y="4796306"/>
              <a:ext cx="746359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50" dirty="0">
                  <a:solidFill>
                    <a:srgbClr val="595959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C</a:t>
              </a:r>
              <a:endParaRPr lang="zh-CN" altLang="en-US" sz="4050" dirty="0">
                <a:solidFill>
                  <a:srgbClr val="595959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1" name="出自【趣你的PPT】(微信:qunideppt)：最优质的PPT资源库"/>
            <p:cNvSpPr txBox="1"/>
            <p:nvPr/>
          </p:nvSpPr>
          <p:spPr>
            <a:xfrm>
              <a:off x="4433207" y="3320112"/>
              <a:ext cx="746359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50" dirty="0">
                  <a:solidFill>
                    <a:srgbClr val="595959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D</a:t>
              </a:r>
              <a:endParaRPr lang="zh-CN" altLang="en-US" sz="4050" dirty="0">
                <a:solidFill>
                  <a:srgbClr val="595959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2" name="出自【趣你的PPT】(微信:qunideppt)：最优质的PPT资源库"/>
            <p:cNvSpPr txBox="1"/>
            <p:nvPr/>
          </p:nvSpPr>
          <p:spPr>
            <a:xfrm>
              <a:off x="7274606" y="3320112"/>
              <a:ext cx="707887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50" dirty="0">
                  <a:solidFill>
                    <a:srgbClr val="595959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B</a:t>
              </a:r>
              <a:endParaRPr lang="zh-CN" altLang="en-US" sz="4050" dirty="0">
                <a:solidFill>
                  <a:srgbClr val="595959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28" name="Group 27出自【趣你的PPT】(微信:qunideppt)：最优质的PPT资源库"/>
            <p:cNvGrpSpPr/>
            <p:nvPr/>
          </p:nvGrpSpPr>
          <p:grpSpPr>
            <a:xfrm>
              <a:off x="966278" y="2172445"/>
              <a:ext cx="2583542" cy="921071"/>
              <a:chOff x="1146629" y="1849438"/>
              <a:chExt cx="2583542" cy="921071"/>
            </a:xfrm>
          </p:grpSpPr>
          <p:sp>
            <p:nvSpPr>
              <p:cNvPr id="29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0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1" name="Group 30出自【趣你的PPT】(微信:qunideppt)：最优质的PPT资源库"/>
            <p:cNvGrpSpPr/>
            <p:nvPr/>
          </p:nvGrpSpPr>
          <p:grpSpPr>
            <a:xfrm>
              <a:off x="8635650" y="2165188"/>
              <a:ext cx="2583542" cy="935585"/>
              <a:chOff x="1146629" y="1834924"/>
              <a:chExt cx="2583542" cy="935585"/>
            </a:xfrm>
          </p:grpSpPr>
          <p:sp>
            <p:nvSpPr>
              <p:cNvPr id="32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3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6401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4" name="Group 33出自【趣你的PPT】(微信:qunideppt)：最优质的PPT资源库"/>
            <p:cNvGrpSpPr/>
            <p:nvPr/>
          </p:nvGrpSpPr>
          <p:grpSpPr>
            <a:xfrm>
              <a:off x="966278" y="4316039"/>
              <a:ext cx="2583542" cy="921071"/>
              <a:chOff x="1146629" y="1849438"/>
              <a:chExt cx="2583542" cy="921071"/>
            </a:xfrm>
          </p:grpSpPr>
          <p:sp>
            <p:nvSpPr>
              <p:cNvPr id="35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6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7" name="Group 36出自【趣你的PPT】(微信:qunideppt)：最优质的PPT资源库"/>
            <p:cNvGrpSpPr/>
            <p:nvPr/>
          </p:nvGrpSpPr>
          <p:grpSpPr>
            <a:xfrm>
              <a:off x="8635650" y="4308782"/>
              <a:ext cx="2583542" cy="935585"/>
              <a:chOff x="1146629" y="1834924"/>
              <a:chExt cx="2583542" cy="935585"/>
            </a:xfrm>
          </p:grpSpPr>
          <p:sp>
            <p:nvSpPr>
              <p:cNvPr id="38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9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6401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5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7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247905883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285347" y="1088572"/>
            <a:ext cx="6573307" cy="3286805"/>
            <a:chOff x="2071913" y="1451428"/>
            <a:chExt cx="8764409" cy="4382407"/>
          </a:xfrm>
        </p:grpSpPr>
        <p:sp>
          <p:nvSpPr>
            <p:cNvPr id="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24618" y="1647968"/>
              <a:ext cx="771807" cy="76407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326974" y="1451428"/>
              <a:ext cx="1168200" cy="1157159"/>
            </a:xfrm>
            <a:custGeom>
              <a:avLst/>
              <a:gdLst>
                <a:gd name="T0" fmla="*/ 107 w 165"/>
                <a:gd name="T1" fmla="*/ 4 h 165"/>
                <a:gd name="T2" fmla="*/ 113 w 165"/>
                <a:gd name="T3" fmla="*/ 29 h 165"/>
                <a:gd name="T4" fmla="*/ 135 w 165"/>
                <a:gd name="T5" fmla="*/ 19 h 165"/>
                <a:gd name="T6" fmla="*/ 131 w 165"/>
                <a:gd name="T7" fmla="*/ 45 h 165"/>
                <a:gd name="T8" fmla="*/ 156 w 165"/>
                <a:gd name="T9" fmla="*/ 44 h 165"/>
                <a:gd name="T10" fmla="*/ 142 w 165"/>
                <a:gd name="T11" fmla="*/ 66 h 165"/>
                <a:gd name="T12" fmla="*/ 165 w 165"/>
                <a:gd name="T13" fmla="*/ 75 h 165"/>
                <a:gd name="T14" fmla="*/ 144 w 165"/>
                <a:gd name="T15" fmla="*/ 90 h 165"/>
                <a:gd name="T16" fmla="*/ 161 w 165"/>
                <a:gd name="T17" fmla="*/ 107 h 165"/>
                <a:gd name="T18" fmla="*/ 136 w 165"/>
                <a:gd name="T19" fmla="*/ 113 h 165"/>
                <a:gd name="T20" fmla="*/ 146 w 165"/>
                <a:gd name="T21" fmla="*/ 135 h 165"/>
                <a:gd name="T22" fmla="*/ 120 w 165"/>
                <a:gd name="T23" fmla="*/ 131 h 165"/>
                <a:gd name="T24" fmla="*/ 120 w 165"/>
                <a:gd name="T25" fmla="*/ 156 h 165"/>
                <a:gd name="T26" fmla="*/ 99 w 165"/>
                <a:gd name="T27" fmla="*/ 142 h 165"/>
                <a:gd name="T28" fmla="*/ 90 w 165"/>
                <a:gd name="T29" fmla="*/ 165 h 165"/>
                <a:gd name="T30" fmla="*/ 75 w 165"/>
                <a:gd name="T31" fmla="*/ 144 h 165"/>
                <a:gd name="T32" fmla="*/ 58 w 165"/>
                <a:gd name="T33" fmla="*/ 161 h 165"/>
                <a:gd name="T34" fmla="*/ 52 w 165"/>
                <a:gd name="T35" fmla="*/ 136 h 165"/>
                <a:gd name="T36" fmla="*/ 29 w 165"/>
                <a:gd name="T37" fmla="*/ 146 h 165"/>
                <a:gd name="T38" fmla="*/ 33 w 165"/>
                <a:gd name="T39" fmla="*/ 120 h 165"/>
                <a:gd name="T40" fmla="*/ 9 w 165"/>
                <a:gd name="T41" fmla="*/ 120 h 165"/>
                <a:gd name="T42" fmla="*/ 23 w 165"/>
                <a:gd name="T43" fmla="*/ 99 h 165"/>
                <a:gd name="T44" fmla="*/ 0 w 165"/>
                <a:gd name="T45" fmla="*/ 90 h 165"/>
                <a:gd name="T46" fmla="*/ 21 w 165"/>
                <a:gd name="T47" fmla="*/ 74 h 165"/>
                <a:gd name="T48" fmla="*/ 4 w 165"/>
                <a:gd name="T49" fmla="*/ 58 h 165"/>
                <a:gd name="T50" fmla="*/ 29 w 165"/>
                <a:gd name="T51" fmla="*/ 52 h 165"/>
                <a:gd name="T52" fmla="*/ 19 w 165"/>
                <a:gd name="T53" fmla="*/ 29 h 165"/>
                <a:gd name="T54" fmla="*/ 45 w 165"/>
                <a:gd name="T55" fmla="*/ 33 h 165"/>
                <a:gd name="T56" fmla="*/ 44 w 165"/>
                <a:gd name="T57" fmla="*/ 9 h 165"/>
                <a:gd name="T58" fmla="*/ 66 w 165"/>
                <a:gd name="T59" fmla="*/ 23 h 165"/>
                <a:gd name="T60" fmla="*/ 75 w 165"/>
                <a:gd name="T61" fmla="*/ 0 h 165"/>
                <a:gd name="T62" fmla="*/ 90 w 165"/>
                <a:gd name="T63" fmla="*/ 21 h 165"/>
                <a:gd name="T64" fmla="*/ 95 w 165"/>
                <a:gd name="T65" fmla="*/ 35 h 165"/>
                <a:gd name="T66" fmla="*/ 70 w 165"/>
                <a:gd name="T67" fmla="*/ 130 h 165"/>
                <a:gd name="T68" fmla="*/ 95 w 165"/>
                <a:gd name="T69" fmla="*/ 3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5" h="165">
                  <a:moveTo>
                    <a:pt x="100" y="2"/>
                  </a:moveTo>
                  <a:cubicBezTo>
                    <a:pt x="107" y="4"/>
                    <a:pt x="107" y="4"/>
                    <a:pt x="107" y="4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9" y="26"/>
                    <a:pt x="111" y="27"/>
                    <a:pt x="113" y="29"/>
                  </a:cubicBezTo>
                  <a:cubicBezTo>
                    <a:pt x="130" y="15"/>
                    <a:pt x="130" y="15"/>
                    <a:pt x="130" y="15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8" y="41"/>
                    <a:pt x="130" y="43"/>
                    <a:pt x="131" y="45"/>
                  </a:cubicBezTo>
                  <a:cubicBezTo>
                    <a:pt x="152" y="38"/>
                    <a:pt x="152" y="38"/>
                    <a:pt x="152" y="3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1" y="61"/>
                    <a:pt x="142" y="64"/>
                    <a:pt x="142" y="66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44" y="83"/>
                    <a:pt x="144" y="83"/>
                    <a:pt x="144" y="83"/>
                  </a:cubicBezTo>
                  <a:cubicBezTo>
                    <a:pt x="144" y="85"/>
                    <a:pt x="144" y="88"/>
                    <a:pt x="144" y="90"/>
                  </a:cubicBezTo>
                  <a:cubicBezTo>
                    <a:pt x="163" y="100"/>
                    <a:pt x="163" y="100"/>
                    <a:pt x="163" y="100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40" y="106"/>
                    <a:pt x="140" y="106"/>
                    <a:pt x="140" y="106"/>
                  </a:cubicBezTo>
                  <a:cubicBezTo>
                    <a:pt x="139" y="109"/>
                    <a:pt x="138" y="111"/>
                    <a:pt x="136" y="113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4" y="128"/>
                    <a:pt x="122" y="130"/>
                    <a:pt x="120" y="131"/>
                  </a:cubicBezTo>
                  <a:cubicBezTo>
                    <a:pt x="127" y="152"/>
                    <a:pt x="127" y="152"/>
                    <a:pt x="127" y="152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4" y="141"/>
                    <a:pt x="101" y="142"/>
                    <a:pt x="99" y="142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0" y="165"/>
                    <a:pt x="90" y="165"/>
                    <a:pt x="90" y="165"/>
                  </a:cubicBezTo>
                  <a:cubicBezTo>
                    <a:pt x="82" y="144"/>
                    <a:pt x="82" y="144"/>
                    <a:pt x="82" y="144"/>
                  </a:cubicBezTo>
                  <a:cubicBezTo>
                    <a:pt x="80" y="144"/>
                    <a:pt x="77" y="144"/>
                    <a:pt x="75" y="144"/>
                  </a:cubicBezTo>
                  <a:cubicBezTo>
                    <a:pt x="65" y="163"/>
                    <a:pt x="65" y="163"/>
                    <a:pt x="65" y="163"/>
                  </a:cubicBezTo>
                  <a:cubicBezTo>
                    <a:pt x="58" y="161"/>
                    <a:pt x="58" y="161"/>
                    <a:pt x="58" y="161"/>
                  </a:cubicBezTo>
                  <a:cubicBezTo>
                    <a:pt x="59" y="140"/>
                    <a:pt x="59" y="140"/>
                    <a:pt x="59" y="140"/>
                  </a:cubicBezTo>
                  <a:cubicBezTo>
                    <a:pt x="56" y="139"/>
                    <a:pt x="54" y="137"/>
                    <a:pt x="52" y="136"/>
                  </a:cubicBezTo>
                  <a:cubicBezTo>
                    <a:pt x="35" y="150"/>
                    <a:pt x="35" y="150"/>
                    <a:pt x="35" y="150"/>
                  </a:cubicBezTo>
                  <a:cubicBezTo>
                    <a:pt x="29" y="146"/>
                    <a:pt x="29" y="146"/>
                    <a:pt x="29" y="146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7" y="124"/>
                    <a:pt x="35" y="122"/>
                    <a:pt x="33" y="120"/>
                  </a:cubicBezTo>
                  <a:cubicBezTo>
                    <a:pt x="13" y="127"/>
                    <a:pt x="13" y="127"/>
                    <a:pt x="13" y="127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24" y="104"/>
                    <a:pt x="23" y="101"/>
                    <a:pt x="23" y="99"/>
                  </a:cubicBezTo>
                  <a:cubicBezTo>
                    <a:pt x="1" y="97"/>
                    <a:pt x="1" y="97"/>
                    <a:pt x="1" y="97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1" y="82"/>
                    <a:pt x="21" y="82"/>
                    <a:pt x="21" y="82"/>
                  </a:cubicBezTo>
                  <a:cubicBezTo>
                    <a:pt x="20" y="80"/>
                    <a:pt x="21" y="77"/>
                    <a:pt x="21" y="74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6" y="56"/>
                    <a:pt x="27" y="54"/>
                    <a:pt x="29" y="52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41" y="37"/>
                    <a:pt x="43" y="35"/>
                    <a:pt x="45" y="3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61" y="24"/>
                    <a:pt x="64" y="23"/>
                    <a:pt x="66" y="23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5" y="20"/>
                    <a:pt x="88" y="21"/>
                    <a:pt x="90" y="21"/>
                  </a:cubicBezTo>
                  <a:cubicBezTo>
                    <a:pt x="100" y="2"/>
                    <a:pt x="100" y="2"/>
                    <a:pt x="100" y="2"/>
                  </a:cubicBezTo>
                  <a:close/>
                  <a:moveTo>
                    <a:pt x="95" y="35"/>
                  </a:moveTo>
                  <a:cubicBezTo>
                    <a:pt x="121" y="42"/>
                    <a:pt x="137" y="69"/>
                    <a:pt x="130" y="95"/>
                  </a:cubicBezTo>
                  <a:cubicBezTo>
                    <a:pt x="123" y="121"/>
                    <a:pt x="96" y="137"/>
                    <a:pt x="70" y="130"/>
                  </a:cubicBezTo>
                  <a:cubicBezTo>
                    <a:pt x="44" y="123"/>
                    <a:pt x="28" y="96"/>
                    <a:pt x="35" y="69"/>
                  </a:cubicBezTo>
                  <a:cubicBezTo>
                    <a:pt x="42" y="43"/>
                    <a:pt x="69" y="28"/>
                    <a:pt x="95" y="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71913" y="2524670"/>
              <a:ext cx="1168200" cy="1149430"/>
            </a:xfrm>
            <a:custGeom>
              <a:avLst/>
              <a:gdLst>
                <a:gd name="T0" fmla="*/ 86 w 165"/>
                <a:gd name="T1" fmla="*/ 0 h 164"/>
                <a:gd name="T2" fmla="*/ 98 w 165"/>
                <a:gd name="T3" fmla="*/ 22 h 164"/>
                <a:gd name="T4" fmla="*/ 117 w 165"/>
                <a:gd name="T5" fmla="*/ 7 h 164"/>
                <a:gd name="T6" fmla="*/ 120 w 165"/>
                <a:gd name="T7" fmla="*/ 33 h 164"/>
                <a:gd name="T8" fmla="*/ 143 w 165"/>
                <a:gd name="T9" fmla="*/ 26 h 164"/>
                <a:gd name="T10" fmla="*/ 136 w 165"/>
                <a:gd name="T11" fmla="*/ 51 h 164"/>
                <a:gd name="T12" fmla="*/ 160 w 165"/>
                <a:gd name="T13" fmla="*/ 54 h 164"/>
                <a:gd name="T14" fmla="*/ 144 w 165"/>
                <a:gd name="T15" fmla="*/ 74 h 164"/>
                <a:gd name="T16" fmla="*/ 165 w 165"/>
                <a:gd name="T17" fmla="*/ 86 h 164"/>
                <a:gd name="T18" fmla="*/ 142 w 165"/>
                <a:gd name="T19" fmla="*/ 98 h 164"/>
                <a:gd name="T20" fmla="*/ 157 w 165"/>
                <a:gd name="T21" fmla="*/ 117 h 164"/>
                <a:gd name="T22" fmla="*/ 132 w 165"/>
                <a:gd name="T23" fmla="*/ 119 h 164"/>
                <a:gd name="T24" fmla="*/ 138 w 165"/>
                <a:gd name="T25" fmla="*/ 143 h 164"/>
                <a:gd name="T26" fmla="*/ 114 w 165"/>
                <a:gd name="T27" fmla="*/ 135 h 164"/>
                <a:gd name="T28" fmla="*/ 111 w 165"/>
                <a:gd name="T29" fmla="*/ 159 h 164"/>
                <a:gd name="T30" fmla="*/ 91 w 165"/>
                <a:gd name="T31" fmla="*/ 143 h 164"/>
                <a:gd name="T32" fmla="*/ 79 w 165"/>
                <a:gd name="T33" fmla="*/ 164 h 164"/>
                <a:gd name="T34" fmla="*/ 67 w 165"/>
                <a:gd name="T35" fmla="*/ 142 h 164"/>
                <a:gd name="T36" fmla="*/ 48 w 165"/>
                <a:gd name="T37" fmla="*/ 157 h 164"/>
                <a:gd name="T38" fmla="*/ 45 w 165"/>
                <a:gd name="T39" fmla="*/ 131 h 164"/>
                <a:gd name="T40" fmla="*/ 22 w 165"/>
                <a:gd name="T41" fmla="*/ 138 h 164"/>
                <a:gd name="T42" fmla="*/ 29 w 165"/>
                <a:gd name="T43" fmla="*/ 113 h 164"/>
                <a:gd name="T44" fmla="*/ 5 w 165"/>
                <a:gd name="T45" fmla="*/ 110 h 164"/>
                <a:gd name="T46" fmla="*/ 21 w 165"/>
                <a:gd name="T47" fmla="*/ 90 h 164"/>
                <a:gd name="T48" fmla="*/ 0 w 165"/>
                <a:gd name="T49" fmla="*/ 78 h 164"/>
                <a:gd name="T50" fmla="*/ 23 w 165"/>
                <a:gd name="T51" fmla="*/ 66 h 164"/>
                <a:gd name="T52" fmla="*/ 8 w 165"/>
                <a:gd name="T53" fmla="*/ 47 h 164"/>
                <a:gd name="T54" fmla="*/ 33 w 165"/>
                <a:gd name="T55" fmla="*/ 44 h 164"/>
                <a:gd name="T56" fmla="*/ 27 w 165"/>
                <a:gd name="T57" fmla="*/ 21 h 164"/>
                <a:gd name="T58" fmla="*/ 51 w 165"/>
                <a:gd name="T59" fmla="*/ 28 h 164"/>
                <a:gd name="T60" fmla="*/ 54 w 165"/>
                <a:gd name="T61" fmla="*/ 4 h 164"/>
                <a:gd name="T62" fmla="*/ 74 w 165"/>
                <a:gd name="T63" fmla="*/ 21 h 164"/>
                <a:gd name="T64" fmla="*/ 83 w 165"/>
                <a:gd name="T65" fmla="*/ 32 h 164"/>
                <a:gd name="T66" fmla="*/ 83 w 165"/>
                <a:gd name="T67" fmla="*/ 131 h 164"/>
                <a:gd name="T68" fmla="*/ 83 w 165"/>
                <a:gd name="T69" fmla="*/ 3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5" h="164">
                  <a:moveTo>
                    <a:pt x="79" y="0"/>
                  </a:moveTo>
                  <a:cubicBezTo>
                    <a:pt x="86" y="0"/>
                    <a:pt x="86" y="0"/>
                    <a:pt x="86" y="0"/>
                  </a:cubicBezTo>
                  <a:cubicBezTo>
                    <a:pt x="91" y="21"/>
                    <a:pt x="91" y="21"/>
                    <a:pt x="91" y="21"/>
                  </a:cubicBezTo>
                  <a:cubicBezTo>
                    <a:pt x="93" y="21"/>
                    <a:pt x="96" y="21"/>
                    <a:pt x="98" y="22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4" y="28"/>
                    <a:pt x="114" y="28"/>
                    <a:pt x="114" y="28"/>
                  </a:cubicBezTo>
                  <a:cubicBezTo>
                    <a:pt x="116" y="30"/>
                    <a:pt x="118" y="31"/>
                    <a:pt x="120" y="33"/>
                  </a:cubicBezTo>
                  <a:cubicBezTo>
                    <a:pt x="138" y="21"/>
                    <a:pt x="138" y="21"/>
                    <a:pt x="138" y="21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32" y="44"/>
                    <a:pt x="132" y="44"/>
                    <a:pt x="132" y="44"/>
                  </a:cubicBezTo>
                  <a:cubicBezTo>
                    <a:pt x="133" y="46"/>
                    <a:pt x="135" y="49"/>
                    <a:pt x="136" y="51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60" y="54"/>
                    <a:pt x="160" y="54"/>
                    <a:pt x="160" y="54"/>
                  </a:cubicBezTo>
                  <a:cubicBezTo>
                    <a:pt x="142" y="66"/>
                    <a:pt x="142" y="66"/>
                    <a:pt x="142" y="66"/>
                  </a:cubicBezTo>
                  <a:cubicBezTo>
                    <a:pt x="143" y="69"/>
                    <a:pt x="144" y="71"/>
                    <a:pt x="144" y="74"/>
                  </a:cubicBezTo>
                  <a:cubicBezTo>
                    <a:pt x="165" y="78"/>
                    <a:pt x="165" y="78"/>
                    <a:pt x="165" y="78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44" y="90"/>
                    <a:pt x="144" y="90"/>
                    <a:pt x="144" y="90"/>
                  </a:cubicBezTo>
                  <a:cubicBezTo>
                    <a:pt x="144" y="93"/>
                    <a:pt x="143" y="95"/>
                    <a:pt x="142" y="98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5" y="115"/>
                    <a:pt x="133" y="117"/>
                    <a:pt x="132" y="119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20" y="131"/>
                    <a:pt x="120" y="131"/>
                    <a:pt x="120" y="131"/>
                  </a:cubicBezTo>
                  <a:cubicBezTo>
                    <a:pt x="118" y="133"/>
                    <a:pt x="116" y="134"/>
                    <a:pt x="114" y="135"/>
                  </a:cubicBezTo>
                  <a:cubicBezTo>
                    <a:pt x="117" y="157"/>
                    <a:pt x="117" y="157"/>
                    <a:pt x="117" y="157"/>
                  </a:cubicBezTo>
                  <a:cubicBezTo>
                    <a:pt x="111" y="159"/>
                    <a:pt x="111" y="159"/>
                    <a:pt x="111" y="159"/>
                  </a:cubicBezTo>
                  <a:cubicBezTo>
                    <a:pt x="98" y="142"/>
                    <a:pt x="98" y="142"/>
                    <a:pt x="98" y="142"/>
                  </a:cubicBezTo>
                  <a:cubicBezTo>
                    <a:pt x="96" y="142"/>
                    <a:pt x="93" y="143"/>
                    <a:pt x="91" y="143"/>
                  </a:cubicBezTo>
                  <a:cubicBezTo>
                    <a:pt x="86" y="164"/>
                    <a:pt x="86" y="164"/>
                    <a:pt x="86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4" y="143"/>
                    <a:pt x="74" y="143"/>
                    <a:pt x="74" y="143"/>
                  </a:cubicBezTo>
                  <a:cubicBezTo>
                    <a:pt x="72" y="143"/>
                    <a:pt x="69" y="142"/>
                    <a:pt x="67" y="142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48" y="157"/>
                    <a:pt x="48" y="157"/>
                    <a:pt x="48" y="157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9" y="134"/>
                    <a:pt x="47" y="133"/>
                    <a:pt x="45" y="131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2" y="138"/>
                    <a:pt x="22" y="138"/>
                    <a:pt x="22" y="138"/>
                  </a:cubicBezTo>
                  <a:cubicBezTo>
                    <a:pt x="33" y="119"/>
                    <a:pt x="33" y="119"/>
                    <a:pt x="33" y="119"/>
                  </a:cubicBezTo>
                  <a:cubicBezTo>
                    <a:pt x="32" y="117"/>
                    <a:pt x="30" y="115"/>
                    <a:pt x="29" y="113"/>
                  </a:cubicBezTo>
                  <a:cubicBezTo>
                    <a:pt x="8" y="117"/>
                    <a:pt x="8" y="117"/>
                    <a:pt x="8" y="117"/>
                  </a:cubicBezTo>
                  <a:cubicBezTo>
                    <a:pt x="5" y="110"/>
                    <a:pt x="5" y="110"/>
                    <a:pt x="5" y="110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2" y="95"/>
                    <a:pt x="21" y="93"/>
                    <a:pt x="21" y="9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1" y="71"/>
                    <a:pt x="22" y="69"/>
                    <a:pt x="23" y="66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30" y="49"/>
                    <a:pt x="32" y="46"/>
                    <a:pt x="33" y="44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45" y="33"/>
                    <a:pt x="45" y="33"/>
                    <a:pt x="45" y="33"/>
                  </a:cubicBezTo>
                  <a:cubicBezTo>
                    <a:pt x="47" y="31"/>
                    <a:pt x="49" y="30"/>
                    <a:pt x="51" y="28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9" y="21"/>
                    <a:pt x="72" y="21"/>
                    <a:pt x="74" y="21"/>
                  </a:cubicBezTo>
                  <a:cubicBezTo>
                    <a:pt x="79" y="0"/>
                    <a:pt x="79" y="0"/>
                    <a:pt x="79" y="0"/>
                  </a:cubicBezTo>
                  <a:close/>
                  <a:moveTo>
                    <a:pt x="83" y="32"/>
                  </a:moveTo>
                  <a:cubicBezTo>
                    <a:pt x="110" y="32"/>
                    <a:pt x="132" y="55"/>
                    <a:pt x="132" y="82"/>
                  </a:cubicBezTo>
                  <a:cubicBezTo>
                    <a:pt x="132" y="109"/>
                    <a:pt x="110" y="131"/>
                    <a:pt x="83" y="131"/>
                  </a:cubicBezTo>
                  <a:cubicBezTo>
                    <a:pt x="55" y="131"/>
                    <a:pt x="33" y="109"/>
                    <a:pt x="33" y="82"/>
                  </a:cubicBezTo>
                  <a:cubicBezTo>
                    <a:pt x="33" y="55"/>
                    <a:pt x="55" y="32"/>
                    <a:pt x="83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69558" y="2713482"/>
              <a:ext cx="771807" cy="76407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71913" y="2524670"/>
              <a:ext cx="1168200" cy="1149430"/>
            </a:xfrm>
            <a:custGeom>
              <a:avLst/>
              <a:gdLst>
                <a:gd name="T0" fmla="*/ 86 w 165"/>
                <a:gd name="T1" fmla="*/ 0 h 164"/>
                <a:gd name="T2" fmla="*/ 98 w 165"/>
                <a:gd name="T3" fmla="*/ 22 h 164"/>
                <a:gd name="T4" fmla="*/ 117 w 165"/>
                <a:gd name="T5" fmla="*/ 7 h 164"/>
                <a:gd name="T6" fmla="*/ 120 w 165"/>
                <a:gd name="T7" fmla="*/ 33 h 164"/>
                <a:gd name="T8" fmla="*/ 143 w 165"/>
                <a:gd name="T9" fmla="*/ 26 h 164"/>
                <a:gd name="T10" fmla="*/ 136 w 165"/>
                <a:gd name="T11" fmla="*/ 51 h 164"/>
                <a:gd name="T12" fmla="*/ 160 w 165"/>
                <a:gd name="T13" fmla="*/ 54 h 164"/>
                <a:gd name="T14" fmla="*/ 144 w 165"/>
                <a:gd name="T15" fmla="*/ 74 h 164"/>
                <a:gd name="T16" fmla="*/ 165 w 165"/>
                <a:gd name="T17" fmla="*/ 86 h 164"/>
                <a:gd name="T18" fmla="*/ 142 w 165"/>
                <a:gd name="T19" fmla="*/ 98 h 164"/>
                <a:gd name="T20" fmla="*/ 157 w 165"/>
                <a:gd name="T21" fmla="*/ 117 h 164"/>
                <a:gd name="T22" fmla="*/ 132 w 165"/>
                <a:gd name="T23" fmla="*/ 119 h 164"/>
                <a:gd name="T24" fmla="*/ 138 w 165"/>
                <a:gd name="T25" fmla="*/ 143 h 164"/>
                <a:gd name="T26" fmla="*/ 114 w 165"/>
                <a:gd name="T27" fmla="*/ 135 h 164"/>
                <a:gd name="T28" fmla="*/ 111 w 165"/>
                <a:gd name="T29" fmla="*/ 159 h 164"/>
                <a:gd name="T30" fmla="*/ 91 w 165"/>
                <a:gd name="T31" fmla="*/ 143 h 164"/>
                <a:gd name="T32" fmla="*/ 79 w 165"/>
                <a:gd name="T33" fmla="*/ 164 h 164"/>
                <a:gd name="T34" fmla="*/ 67 w 165"/>
                <a:gd name="T35" fmla="*/ 142 h 164"/>
                <a:gd name="T36" fmla="*/ 48 w 165"/>
                <a:gd name="T37" fmla="*/ 157 h 164"/>
                <a:gd name="T38" fmla="*/ 45 w 165"/>
                <a:gd name="T39" fmla="*/ 131 h 164"/>
                <a:gd name="T40" fmla="*/ 22 w 165"/>
                <a:gd name="T41" fmla="*/ 138 h 164"/>
                <a:gd name="T42" fmla="*/ 29 w 165"/>
                <a:gd name="T43" fmla="*/ 113 h 164"/>
                <a:gd name="T44" fmla="*/ 5 w 165"/>
                <a:gd name="T45" fmla="*/ 110 h 164"/>
                <a:gd name="T46" fmla="*/ 21 w 165"/>
                <a:gd name="T47" fmla="*/ 90 h 164"/>
                <a:gd name="T48" fmla="*/ 0 w 165"/>
                <a:gd name="T49" fmla="*/ 78 h 164"/>
                <a:gd name="T50" fmla="*/ 23 w 165"/>
                <a:gd name="T51" fmla="*/ 66 h 164"/>
                <a:gd name="T52" fmla="*/ 8 w 165"/>
                <a:gd name="T53" fmla="*/ 47 h 164"/>
                <a:gd name="T54" fmla="*/ 33 w 165"/>
                <a:gd name="T55" fmla="*/ 44 h 164"/>
                <a:gd name="T56" fmla="*/ 27 w 165"/>
                <a:gd name="T57" fmla="*/ 21 h 164"/>
                <a:gd name="T58" fmla="*/ 51 w 165"/>
                <a:gd name="T59" fmla="*/ 28 h 164"/>
                <a:gd name="T60" fmla="*/ 54 w 165"/>
                <a:gd name="T61" fmla="*/ 4 h 164"/>
                <a:gd name="T62" fmla="*/ 74 w 165"/>
                <a:gd name="T63" fmla="*/ 21 h 164"/>
                <a:gd name="T64" fmla="*/ 83 w 165"/>
                <a:gd name="T65" fmla="*/ 32 h 164"/>
                <a:gd name="T66" fmla="*/ 83 w 165"/>
                <a:gd name="T67" fmla="*/ 131 h 164"/>
                <a:gd name="T68" fmla="*/ 83 w 165"/>
                <a:gd name="T69" fmla="*/ 3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5" h="164">
                  <a:moveTo>
                    <a:pt x="79" y="0"/>
                  </a:moveTo>
                  <a:cubicBezTo>
                    <a:pt x="86" y="0"/>
                    <a:pt x="86" y="0"/>
                    <a:pt x="86" y="0"/>
                  </a:cubicBezTo>
                  <a:cubicBezTo>
                    <a:pt x="91" y="21"/>
                    <a:pt x="91" y="21"/>
                    <a:pt x="91" y="21"/>
                  </a:cubicBezTo>
                  <a:cubicBezTo>
                    <a:pt x="93" y="21"/>
                    <a:pt x="96" y="21"/>
                    <a:pt x="98" y="22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4" y="28"/>
                    <a:pt x="114" y="28"/>
                    <a:pt x="114" y="28"/>
                  </a:cubicBezTo>
                  <a:cubicBezTo>
                    <a:pt x="116" y="30"/>
                    <a:pt x="118" y="31"/>
                    <a:pt x="120" y="33"/>
                  </a:cubicBezTo>
                  <a:cubicBezTo>
                    <a:pt x="138" y="21"/>
                    <a:pt x="138" y="21"/>
                    <a:pt x="138" y="21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32" y="44"/>
                    <a:pt x="132" y="44"/>
                    <a:pt x="132" y="44"/>
                  </a:cubicBezTo>
                  <a:cubicBezTo>
                    <a:pt x="133" y="46"/>
                    <a:pt x="135" y="49"/>
                    <a:pt x="136" y="51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60" y="54"/>
                    <a:pt x="160" y="54"/>
                    <a:pt x="160" y="54"/>
                  </a:cubicBezTo>
                  <a:cubicBezTo>
                    <a:pt x="142" y="66"/>
                    <a:pt x="142" y="66"/>
                    <a:pt x="142" y="66"/>
                  </a:cubicBezTo>
                  <a:cubicBezTo>
                    <a:pt x="143" y="69"/>
                    <a:pt x="144" y="71"/>
                    <a:pt x="144" y="74"/>
                  </a:cubicBezTo>
                  <a:cubicBezTo>
                    <a:pt x="165" y="78"/>
                    <a:pt x="165" y="78"/>
                    <a:pt x="165" y="78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44" y="90"/>
                    <a:pt x="144" y="90"/>
                    <a:pt x="144" y="90"/>
                  </a:cubicBezTo>
                  <a:cubicBezTo>
                    <a:pt x="144" y="93"/>
                    <a:pt x="143" y="95"/>
                    <a:pt x="142" y="98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5" y="115"/>
                    <a:pt x="133" y="117"/>
                    <a:pt x="132" y="119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20" y="131"/>
                    <a:pt x="120" y="131"/>
                    <a:pt x="120" y="131"/>
                  </a:cubicBezTo>
                  <a:cubicBezTo>
                    <a:pt x="118" y="133"/>
                    <a:pt x="116" y="134"/>
                    <a:pt x="114" y="135"/>
                  </a:cubicBezTo>
                  <a:cubicBezTo>
                    <a:pt x="117" y="157"/>
                    <a:pt x="117" y="157"/>
                    <a:pt x="117" y="157"/>
                  </a:cubicBezTo>
                  <a:cubicBezTo>
                    <a:pt x="111" y="159"/>
                    <a:pt x="111" y="159"/>
                    <a:pt x="111" y="159"/>
                  </a:cubicBezTo>
                  <a:cubicBezTo>
                    <a:pt x="98" y="142"/>
                    <a:pt x="98" y="142"/>
                    <a:pt x="98" y="142"/>
                  </a:cubicBezTo>
                  <a:cubicBezTo>
                    <a:pt x="96" y="142"/>
                    <a:pt x="93" y="143"/>
                    <a:pt x="91" y="143"/>
                  </a:cubicBezTo>
                  <a:cubicBezTo>
                    <a:pt x="86" y="164"/>
                    <a:pt x="86" y="164"/>
                    <a:pt x="86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4" y="143"/>
                    <a:pt x="74" y="143"/>
                    <a:pt x="74" y="143"/>
                  </a:cubicBezTo>
                  <a:cubicBezTo>
                    <a:pt x="72" y="143"/>
                    <a:pt x="69" y="142"/>
                    <a:pt x="67" y="142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48" y="157"/>
                    <a:pt x="48" y="157"/>
                    <a:pt x="48" y="157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9" y="134"/>
                    <a:pt x="47" y="133"/>
                    <a:pt x="45" y="131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2" y="138"/>
                    <a:pt x="22" y="138"/>
                    <a:pt x="22" y="138"/>
                  </a:cubicBezTo>
                  <a:cubicBezTo>
                    <a:pt x="33" y="119"/>
                    <a:pt x="33" y="119"/>
                    <a:pt x="33" y="119"/>
                  </a:cubicBezTo>
                  <a:cubicBezTo>
                    <a:pt x="32" y="117"/>
                    <a:pt x="30" y="115"/>
                    <a:pt x="29" y="113"/>
                  </a:cubicBezTo>
                  <a:cubicBezTo>
                    <a:pt x="8" y="117"/>
                    <a:pt x="8" y="117"/>
                    <a:pt x="8" y="117"/>
                  </a:cubicBezTo>
                  <a:cubicBezTo>
                    <a:pt x="5" y="110"/>
                    <a:pt x="5" y="110"/>
                    <a:pt x="5" y="110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2" y="95"/>
                    <a:pt x="21" y="93"/>
                    <a:pt x="21" y="9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1" y="71"/>
                    <a:pt x="22" y="69"/>
                    <a:pt x="23" y="66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30" y="49"/>
                    <a:pt x="32" y="46"/>
                    <a:pt x="33" y="44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45" y="33"/>
                    <a:pt x="45" y="33"/>
                    <a:pt x="45" y="33"/>
                  </a:cubicBezTo>
                  <a:cubicBezTo>
                    <a:pt x="47" y="31"/>
                    <a:pt x="49" y="30"/>
                    <a:pt x="51" y="28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9" y="21"/>
                    <a:pt x="72" y="21"/>
                    <a:pt x="74" y="21"/>
                  </a:cubicBezTo>
                  <a:cubicBezTo>
                    <a:pt x="79" y="0"/>
                    <a:pt x="79" y="0"/>
                    <a:pt x="79" y="0"/>
                  </a:cubicBezTo>
                  <a:close/>
                  <a:moveTo>
                    <a:pt x="83" y="32"/>
                  </a:moveTo>
                  <a:cubicBezTo>
                    <a:pt x="110" y="32"/>
                    <a:pt x="132" y="55"/>
                    <a:pt x="132" y="82"/>
                  </a:cubicBezTo>
                  <a:cubicBezTo>
                    <a:pt x="132" y="109"/>
                    <a:pt x="110" y="131"/>
                    <a:pt x="83" y="131"/>
                  </a:cubicBezTo>
                  <a:cubicBezTo>
                    <a:pt x="55" y="131"/>
                    <a:pt x="33" y="109"/>
                    <a:pt x="33" y="82"/>
                  </a:cubicBezTo>
                  <a:cubicBezTo>
                    <a:pt x="33" y="55"/>
                    <a:pt x="55" y="32"/>
                    <a:pt x="83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24618" y="3793349"/>
              <a:ext cx="771807" cy="76407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333599" y="3596809"/>
              <a:ext cx="1161575" cy="1157159"/>
            </a:xfrm>
            <a:custGeom>
              <a:avLst/>
              <a:gdLst>
                <a:gd name="T0" fmla="*/ 57 w 164"/>
                <a:gd name="T1" fmla="*/ 4 h 165"/>
                <a:gd name="T2" fmla="*/ 51 w 164"/>
                <a:gd name="T3" fmla="*/ 29 h 165"/>
                <a:gd name="T4" fmla="*/ 29 w 164"/>
                <a:gd name="T5" fmla="*/ 19 h 165"/>
                <a:gd name="T6" fmla="*/ 33 w 164"/>
                <a:gd name="T7" fmla="*/ 45 h 165"/>
                <a:gd name="T8" fmla="*/ 9 w 164"/>
                <a:gd name="T9" fmla="*/ 45 h 165"/>
                <a:gd name="T10" fmla="*/ 22 w 164"/>
                <a:gd name="T11" fmla="*/ 66 h 165"/>
                <a:gd name="T12" fmla="*/ 0 w 164"/>
                <a:gd name="T13" fmla="*/ 75 h 165"/>
                <a:gd name="T14" fmla="*/ 21 w 164"/>
                <a:gd name="T15" fmla="*/ 91 h 165"/>
                <a:gd name="T16" fmla="*/ 3 w 164"/>
                <a:gd name="T17" fmla="*/ 107 h 165"/>
                <a:gd name="T18" fmla="*/ 28 w 164"/>
                <a:gd name="T19" fmla="*/ 113 h 165"/>
                <a:gd name="T20" fmla="*/ 19 w 164"/>
                <a:gd name="T21" fmla="*/ 136 h 165"/>
                <a:gd name="T22" fmla="*/ 44 w 164"/>
                <a:gd name="T23" fmla="*/ 132 h 165"/>
                <a:gd name="T24" fmla="*/ 44 w 164"/>
                <a:gd name="T25" fmla="*/ 156 h 165"/>
                <a:gd name="T26" fmla="*/ 66 w 164"/>
                <a:gd name="T27" fmla="*/ 142 h 165"/>
                <a:gd name="T28" fmla="*/ 75 w 164"/>
                <a:gd name="T29" fmla="*/ 165 h 165"/>
                <a:gd name="T30" fmla="*/ 90 w 164"/>
                <a:gd name="T31" fmla="*/ 144 h 165"/>
                <a:gd name="T32" fmla="*/ 107 w 164"/>
                <a:gd name="T33" fmla="*/ 161 h 165"/>
                <a:gd name="T34" fmla="*/ 113 w 164"/>
                <a:gd name="T35" fmla="*/ 136 h 165"/>
                <a:gd name="T36" fmla="*/ 135 w 164"/>
                <a:gd name="T37" fmla="*/ 146 h 165"/>
                <a:gd name="T38" fmla="*/ 131 w 164"/>
                <a:gd name="T39" fmla="*/ 120 h 165"/>
                <a:gd name="T40" fmla="*/ 155 w 164"/>
                <a:gd name="T41" fmla="*/ 121 h 165"/>
                <a:gd name="T42" fmla="*/ 142 w 164"/>
                <a:gd name="T43" fmla="*/ 99 h 165"/>
                <a:gd name="T44" fmla="*/ 164 w 164"/>
                <a:gd name="T45" fmla="*/ 90 h 165"/>
                <a:gd name="T46" fmla="*/ 143 w 164"/>
                <a:gd name="T47" fmla="*/ 75 h 165"/>
                <a:gd name="T48" fmla="*/ 161 w 164"/>
                <a:gd name="T49" fmla="*/ 58 h 165"/>
                <a:gd name="T50" fmla="*/ 136 w 164"/>
                <a:gd name="T51" fmla="*/ 52 h 165"/>
                <a:gd name="T52" fmla="*/ 145 w 164"/>
                <a:gd name="T53" fmla="*/ 30 h 165"/>
                <a:gd name="T54" fmla="*/ 120 w 164"/>
                <a:gd name="T55" fmla="*/ 34 h 165"/>
                <a:gd name="T56" fmla="*/ 120 w 164"/>
                <a:gd name="T57" fmla="*/ 9 h 165"/>
                <a:gd name="T58" fmla="*/ 98 w 164"/>
                <a:gd name="T59" fmla="*/ 23 h 165"/>
                <a:gd name="T60" fmla="*/ 89 w 164"/>
                <a:gd name="T61" fmla="*/ 0 h 165"/>
                <a:gd name="T62" fmla="*/ 74 w 164"/>
                <a:gd name="T63" fmla="*/ 21 h 165"/>
                <a:gd name="T64" fmla="*/ 69 w 164"/>
                <a:gd name="T65" fmla="*/ 35 h 165"/>
                <a:gd name="T66" fmla="*/ 95 w 164"/>
                <a:gd name="T67" fmla="*/ 130 h 165"/>
                <a:gd name="T68" fmla="*/ 69 w 164"/>
                <a:gd name="T69" fmla="*/ 3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" h="165">
                  <a:moveTo>
                    <a:pt x="64" y="2"/>
                  </a:moveTo>
                  <a:cubicBezTo>
                    <a:pt x="57" y="4"/>
                    <a:pt x="57" y="4"/>
                    <a:pt x="57" y="4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6" y="26"/>
                    <a:pt x="53" y="28"/>
                    <a:pt x="51" y="29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6" y="41"/>
                    <a:pt x="34" y="43"/>
                    <a:pt x="33" y="45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4" y="61"/>
                    <a:pt x="23" y="64"/>
                    <a:pt x="22" y="66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20" y="83"/>
                    <a:pt x="20" y="83"/>
                    <a:pt x="20" y="83"/>
                  </a:cubicBezTo>
                  <a:cubicBezTo>
                    <a:pt x="20" y="85"/>
                    <a:pt x="20" y="88"/>
                    <a:pt x="21" y="91"/>
                  </a:cubicBezTo>
                  <a:cubicBezTo>
                    <a:pt x="1" y="100"/>
                    <a:pt x="1" y="100"/>
                    <a:pt x="1" y="100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26" y="109"/>
                    <a:pt x="27" y="111"/>
                    <a:pt x="28" y="113"/>
                  </a:cubicBezTo>
                  <a:cubicBezTo>
                    <a:pt x="14" y="130"/>
                    <a:pt x="14" y="130"/>
                    <a:pt x="14" y="130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38" y="126"/>
                    <a:pt x="38" y="126"/>
                    <a:pt x="38" y="126"/>
                  </a:cubicBezTo>
                  <a:cubicBezTo>
                    <a:pt x="40" y="128"/>
                    <a:pt x="42" y="130"/>
                    <a:pt x="44" y="132"/>
                  </a:cubicBezTo>
                  <a:cubicBezTo>
                    <a:pt x="38" y="152"/>
                    <a:pt x="38" y="152"/>
                    <a:pt x="38" y="152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40"/>
                    <a:pt x="58" y="140"/>
                    <a:pt x="58" y="140"/>
                  </a:cubicBezTo>
                  <a:cubicBezTo>
                    <a:pt x="61" y="141"/>
                    <a:pt x="63" y="142"/>
                    <a:pt x="66" y="142"/>
                  </a:cubicBezTo>
                  <a:cubicBezTo>
                    <a:pt x="68" y="164"/>
                    <a:pt x="68" y="164"/>
                    <a:pt x="68" y="164"/>
                  </a:cubicBezTo>
                  <a:cubicBezTo>
                    <a:pt x="75" y="165"/>
                    <a:pt x="75" y="165"/>
                    <a:pt x="75" y="165"/>
                  </a:cubicBezTo>
                  <a:cubicBezTo>
                    <a:pt x="82" y="144"/>
                    <a:pt x="82" y="144"/>
                    <a:pt x="82" y="144"/>
                  </a:cubicBezTo>
                  <a:cubicBezTo>
                    <a:pt x="85" y="145"/>
                    <a:pt x="87" y="144"/>
                    <a:pt x="90" y="144"/>
                  </a:cubicBezTo>
                  <a:cubicBezTo>
                    <a:pt x="100" y="163"/>
                    <a:pt x="100" y="163"/>
                    <a:pt x="100" y="163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8" y="139"/>
                    <a:pt x="111" y="138"/>
                    <a:pt x="113" y="136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35" y="146"/>
                    <a:pt x="135" y="146"/>
                    <a:pt x="135" y="14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8" y="124"/>
                    <a:pt x="129" y="123"/>
                    <a:pt x="131" y="120"/>
                  </a:cubicBezTo>
                  <a:cubicBezTo>
                    <a:pt x="151" y="127"/>
                    <a:pt x="151" y="127"/>
                    <a:pt x="151" y="127"/>
                  </a:cubicBezTo>
                  <a:cubicBezTo>
                    <a:pt x="155" y="121"/>
                    <a:pt x="155" y="121"/>
                    <a:pt x="155" y="121"/>
                  </a:cubicBezTo>
                  <a:cubicBezTo>
                    <a:pt x="139" y="106"/>
                    <a:pt x="139" y="106"/>
                    <a:pt x="139" y="106"/>
                  </a:cubicBezTo>
                  <a:cubicBezTo>
                    <a:pt x="140" y="104"/>
                    <a:pt x="141" y="101"/>
                    <a:pt x="142" y="99"/>
                  </a:cubicBezTo>
                  <a:cubicBezTo>
                    <a:pt x="163" y="97"/>
                    <a:pt x="163" y="97"/>
                    <a:pt x="163" y="97"/>
                  </a:cubicBezTo>
                  <a:cubicBezTo>
                    <a:pt x="164" y="90"/>
                    <a:pt x="164" y="90"/>
                    <a:pt x="164" y="90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44" y="80"/>
                    <a:pt x="144" y="77"/>
                    <a:pt x="143" y="75"/>
                  </a:cubicBezTo>
                  <a:cubicBezTo>
                    <a:pt x="162" y="65"/>
                    <a:pt x="162" y="65"/>
                    <a:pt x="162" y="65"/>
                  </a:cubicBezTo>
                  <a:cubicBezTo>
                    <a:pt x="161" y="58"/>
                    <a:pt x="161" y="58"/>
                    <a:pt x="161" y="58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8" y="56"/>
                    <a:pt x="137" y="54"/>
                    <a:pt x="136" y="52"/>
                  </a:cubicBezTo>
                  <a:cubicBezTo>
                    <a:pt x="150" y="35"/>
                    <a:pt x="150" y="35"/>
                    <a:pt x="150" y="35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4" y="37"/>
                    <a:pt x="122" y="35"/>
                    <a:pt x="120" y="34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3" y="24"/>
                    <a:pt x="101" y="23"/>
                    <a:pt x="98" y="23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79" y="21"/>
                    <a:pt x="77" y="21"/>
                    <a:pt x="74" y="21"/>
                  </a:cubicBezTo>
                  <a:cubicBezTo>
                    <a:pt x="64" y="2"/>
                    <a:pt x="64" y="2"/>
                    <a:pt x="64" y="2"/>
                  </a:cubicBezTo>
                  <a:close/>
                  <a:moveTo>
                    <a:pt x="69" y="35"/>
                  </a:moveTo>
                  <a:cubicBezTo>
                    <a:pt x="43" y="42"/>
                    <a:pt x="27" y="69"/>
                    <a:pt x="34" y="95"/>
                  </a:cubicBezTo>
                  <a:cubicBezTo>
                    <a:pt x="41" y="121"/>
                    <a:pt x="68" y="137"/>
                    <a:pt x="95" y="130"/>
                  </a:cubicBezTo>
                  <a:cubicBezTo>
                    <a:pt x="121" y="123"/>
                    <a:pt x="137" y="96"/>
                    <a:pt x="130" y="70"/>
                  </a:cubicBezTo>
                  <a:cubicBezTo>
                    <a:pt x="122" y="43"/>
                    <a:pt x="95" y="28"/>
                    <a:pt x="69" y="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71913" y="4683301"/>
              <a:ext cx="1168200" cy="1150534"/>
            </a:xfrm>
            <a:custGeom>
              <a:avLst/>
              <a:gdLst>
                <a:gd name="T0" fmla="*/ 65 w 165"/>
                <a:gd name="T1" fmla="*/ 2 h 164"/>
                <a:gd name="T2" fmla="*/ 82 w 165"/>
                <a:gd name="T3" fmla="*/ 20 h 164"/>
                <a:gd name="T4" fmla="*/ 97 w 165"/>
                <a:gd name="T5" fmla="*/ 1 h 164"/>
                <a:gd name="T6" fmla="*/ 106 w 165"/>
                <a:gd name="T7" fmla="*/ 25 h 164"/>
                <a:gd name="T8" fmla="*/ 127 w 165"/>
                <a:gd name="T9" fmla="*/ 13 h 164"/>
                <a:gd name="T10" fmla="*/ 126 w 165"/>
                <a:gd name="T11" fmla="*/ 38 h 164"/>
                <a:gd name="T12" fmla="*/ 150 w 165"/>
                <a:gd name="T13" fmla="*/ 35 h 164"/>
                <a:gd name="T14" fmla="*/ 140 w 165"/>
                <a:gd name="T15" fmla="*/ 58 h 164"/>
                <a:gd name="T16" fmla="*/ 163 w 165"/>
                <a:gd name="T17" fmla="*/ 64 h 164"/>
                <a:gd name="T18" fmla="*/ 144 w 165"/>
                <a:gd name="T19" fmla="*/ 82 h 164"/>
                <a:gd name="T20" fmla="*/ 164 w 165"/>
                <a:gd name="T21" fmla="*/ 97 h 164"/>
                <a:gd name="T22" fmla="*/ 140 w 165"/>
                <a:gd name="T23" fmla="*/ 106 h 164"/>
                <a:gd name="T24" fmla="*/ 152 w 165"/>
                <a:gd name="T25" fmla="*/ 126 h 164"/>
                <a:gd name="T26" fmla="*/ 126 w 165"/>
                <a:gd name="T27" fmla="*/ 126 h 164"/>
                <a:gd name="T28" fmla="*/ 130 w 165"/>
                <a:gd name="T29" fmla="*/ 150 h 164"/>
                <a:gd name="T30" fmla="*/ 106 w 165"/>
                <a:gd name="T31" fmla="*/ 139 h 164"/>
                <a:gd name="T32" fmla="*/ 100 w 165"/>
                <a:gd name="T33" fmla="*/ 163 h 164"/>
                <a:gd name="T34" fmla="*/ 83 w 165"/>
                <a:gd name="T35" fmla="*/ 144 h 164"/>
                <a:gd name="T36" fmla="*/ 68 w 165"/>
                <a:gd name="T37" fmla="*/ 163 h 164"/>
                <a:gd name="T38" fmla="*/ 59 w 165"/>
                <a:gd name="T39" fmla="*/ 139 h 164"/>
                <a:gd name="T40" fmla="*/ 38 w 165"/>
                <a:gd name="T41" fmla="*/ 152 h 164"/>
                <a:gd name="T42" fmla="*/ 39 w 165"/>
                <a:gd name="T43" fmla="*/ 126 h 164"/>
                <a:gd name="T44" fmla="*/ 15 w 165"/>
                <a:gd name="T45" fmla="*/ 129 h 164"/>
                <a:gd name="T46" fmla="*/ 25 w 165"/>
                <a:gd name="T47" fmla="*/ 106 h 164"/>
                <a:gd name="T48" fmla="*/ 2 w 165"/>
                <a:gd name="T49" fmla="*/ 100 h 164"/>
                <a:gd name="T50" fmla="*/ 21 w 165"/>
                <a:gd name="T51" fmla="*/ 82 h 164"/>
                <a:gd name="T52" fmla="*/ 1 w 165"/>
                <a:gd name="T53" fmla="*/ 68 h 164"/>
                <a:gd name="T54" fmla="*/ 25 w 165"/>
                <a:gd name="T55" fmla="*/ 59 h 164"/>
                <a:gd name="T56" fmla="*/ 13 w 165"/>
                <a:gd name="T57" fmla="*/ 38 h 164"/>
                <a:gd name="T58" fmla="*/ 39 w 165"/>
                <a:gd name="T59" fmla="*/ 38 h 164"/>
                <a:gd name="T60" fmla="*/ 35 w 165"/>
                <a:gd name="T61" fmla="*/ 15 h 164"/>
                <a:gd name="T62" fmla="*/ 59 w 165"/>
                <a:gd name="T63" fmla="*/ 25 h 164"/>
                <a:gd name="T64" fmla="*/ 70 w 165"/>
                <a:gd name="T65" fmla="*/ 34 h 164"/>
                <a:gd name="T66" fmla="*/ 95 w 165"/>
                <a:gd name="T67" fmla="*/ 130 h 164"/>
                <a:gd name="T68" fmla="*/ 70 w 165"/>
                <a:gd name="T69" fmla="*/ 3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5" h="164">
                  <a:moveTo>
                    <a:pt x="58" y="4"/>
                  </a:moveTo>
                  <a:cubicBezTo>
                    <a:pt x="65" y="2"/>
                    <a:pt x="65" y="2"/>
                    <a:pt x="65" y="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7" y="20"/>
                    <a:pt x="80" y="20"/>
                    <a:pt x="82" y="2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1" y="23"/>
                    <a:pt x="104" y="24"/>
                    <a:pt x="106" y="25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7" y="13"/>
                    <a:pt x="127" y="13"/>
                    <a:pt x="127" y="1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5"/>
                    <a:pt x="124" y="36"/>
                    <a:pt x="126" y="38"/>
                  </a:cubicBezTo>
                  <a:cubicBezTo>
                    <a:pt x="146" y="29"/>
                    <a:pt x="146" y="29"/>
                    <a:pt x="146" y="29"/>
                  </a:cubicBezTo>
                  <a:cubicBezTo>
                    <a:pt x="150" y="35"/>
                    <a:pt x="150" y="35"/>
                    <a:pt x="150" y="35"/>
                  </a:cubicBezTo>
                  <a:cubicBezTo>
                    <a:pt x="136" y="51"/>
                    <a:pt x="136" y="51"/>
                    <a:pt x="136" y="51"/>
                  </a:cubicBezTo>
                  <a:cubicBezTo>
                    <a:pt x="138" y="54"/>
                    <a:pt x="139" y="56"/>
                    <a:pt x="140" y="58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3" y="64"/>
                    <a:pt x="163" y="64"/>
                    <a:pt x="163" y="64"/>
                  </a:cubicBezTo>
                  <a:cubicBezTo>
                    <a:pt x="144" y="74"/>
                    <a:pt x="144" y="74"/>
                    <a:pt x="144" y="74"/>
                  </a:cubicBezTo>
                  <a:cubicBezTo>
                    <a:pt x="144" y="77"/>
                    <a:pt x="145" y="79"/>
                    <a:pt x="144" y="82"/>
                  </a:cubicBezTo>
                  <a:cubicBezTo>
                    <a:pt x="165" y="89"/>
                    <a:pt x="165" y="89"/>
                    <a:pt x="165" y="89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42" y="98"/>
                    <a:pt x="142" y="98"/>
                    <a:pt x="142" y="98"/>
                  </a:cubicBezTo>
                  <a:cubicBezTo>
                    <a:pt x="142" y="101"/>
                    <a:pt x="141" y="103"/>
                    <a:pt x="140" y="106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2" y="126"/>
                    <a:pt x="152" y="126"/>
                    <a:pt x="152" y="126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30" y="122"/>
                    <a:pt x="128" y="124"/>
                    <a:pt x="126" y="126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13" y="136"/>
                    <a:pt x="113" y="136"/>
                    <a:pt x="113" y="136"/>
                  </a:cubicBezTo>
                  <a:cubicBezTo>
                    <a:pt x="111" y="137"/>
                    <a:pt x="109" y="138"/>
                    <a:pt x="106" y="139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0" y="163"/>
                    <a:pt x="100" y="163"/>
                    <a:pt x="100" y="163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88" y="144"/>
                    <a:pt x="85" y="144"/>
                    <a:pt x="83" y="144"/>
                  </a:cubicBezTo>
                  <a:cubicBezTo>
                    <a:pt x="75" y="164"/>
                    <a:pt x="75" y="164"/>
                    <a:pt x="75" y="164"/>
                  </a:cubicBezTo>
                  <a:cubicBezTo>
                    <a:pt x="68" y="163"/>
                    <a:pt x="68" y="163"/>
                    <a:pt x="68" y="163"/>
                  </a:cubicBezTo>
                  <a:cubicBezTo>
                    <a:pt x="66" y="142"/>
                    <a:pt x="66" y="142"/>
                    <a:pt x="66" y="142"/>
                  </a:cubicBezTo>
                  <a:cubicBezTo>
                    <a:pt x="64" y="141"/>
                    <a:pt x="61" y="140"/>
                    <a:pt x="59" y="139"/>
                  </a:cubicBezTo>
                  <a:cubicBezTo>
                    <a:pt x="45" y="155"/>
                    <a:pt x="45" y="155"/>
                    <a:pt x="45" y="155"/>
                  </a:cubicBezTo>
                  <a:cubicBezTo>
                    <a:pt x="38" y="152"/>
                    <a:pt x="38" y="152"/>
                    <a:pt x="38" y="152"/>
                  </a:cubicBezTo>
                  <a:cubicBezTo>
                    <a:pt x="45" y="131"/>
                    <a:pt x="45" y="131"/>
                    <a:pt x="45" y="131"/>
                  </a:cubicBezTo>
                  <a:cubicBezTo>
                    <a:pt x="43" y="130"/>
                    <a:pt x="41" y="128"/>
                    <a:pt x="39" y="126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29" y="113"/>
                    <a:pt x="29" y="113"/>
                    <a:pt x="29" y="113"/>
                  </a:cubicBezTo>
                  <a:cubicBezTo>
                    <a:pt x="27" y="111"/>
                    <a:pt x="26" y="108"/>
                    <a:pt x="25" y="106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2" y="100"/>
                    <a:pt x="2" y="100"/>
                    <a:pt x="2" y="100"/>
                  </a:cubicBezTo>
                  <a:cubicBezTo>
                    <a:pt x="21" y="90"/>
                    <a:pt x="21" y="90"/>
                    <a:pt x="21" y="90"/>
                  </a:cubicBezTo>
                  <a:cubicBezTo>
                    <a:pt x="21" y="87"/>
                    <a:pt x="21" y="85"/>
                    <a:pt x="21" y="82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3"/>
                    <a:pt x="24" y="61"/>
                    <a:pt x="25" y="59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5" y="42"/>
                    <a:pt x="37" y="40"/>
                    <a:pt x="39" y="3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4" y="27"/>
                    <a:pt x="56" y="26"/>
                    <a:pt x="59" y="25"/>
                  </a:cubicBezTo>
                  <a:cubicBezTo>
                    <a:pt x="58" y="4"/>
                    <a:pt x="58" y="4"/>
                    <a:pt x="58" y="4"/>
                  </a:cubicBezTo>
                  <a:close/>
                  <a:moveTo>
                    <a:pt x="70" y="34"/>
                  </a:moveTo>
                  <a:cubicBezTo>
                    <a:pt x="96" y="27"/>
                    <a:pt x="123" y="43"/>
                    <a:pt x="130" y="69"/>
                  </a:cubicBezTo>
                  <a:cubicBezTo>
                    <a:pt x="137" y="95"/>
                    <a:pt x="121" y="122"/>
                    <a:pt x="95" y="130"/>
                  </a:cubicBezTo>
                  <a:cubicBezTo>
                    <a:pt x="69" y="137"/>
                    <a:pt x="42" y="121"/>
                    <a:pt x="35" y="95"/>
                  </a:cubicBezTo>
                  <a:cubicBezTo>
                    <a:pt x="28" y="68"/>
                    <a:pt x="43" y="41"/>
                    <a:pt x="70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69558" y="4879842"/>
              <a:ext cx="771807" cy="76407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71913" y="4683301"/>
              <a:ext cx="1168200" cy="1150534"/>
            </a:xfrm>
            <a:custGeom>
              <a:avLst/>
              <a:gdLst>
                <a:gd name="T0" fmla="*/ 65 w 165"/>
                <a:gd name="T1" fmla="*/ 2 h 164"/>
                <a:gd name="T2" fmla="*/ 82 w 165"/>
                <a:gd name="T3" fmla="*/ 20 h 164"/>
                <a:gd name="T4" fmla="*/ 97 w 165"/>
                <a:gd name="T5" fmla="*/ 1 h 164"/>
                <a:gd name="T6" fmla="*/ 106 w 165"/>
                <a:gd name="T7" fmla="*/ 25 h 164"/>
                <a:gd name="T8" fmla="*/ 127 w 165"/>
                <a:gd name="T9" fmla="*/ 13 h 164"/>
                <a:gd name="T10" fmla="*/ 126 w 165"/>
                <a:gd name="T11" fmla="*/ 38 h 164"/>
                <a:gd name="T12" fmla="*/ 150 w 165"/>
                <a:gd name="T13" fmla="*/ 35 h 164"/>
                <a:gd name="T14" fmla="*/ 140 w 165"/>
                <a:gd name="T15" fmla="*/ 58 h 164"/>
                <a:gd name="T16" fmla="*/ 163 w 165"/>
                <a:gd name="T17" fmla="*/ 64 h 164"/>
                <a:gd name="T18" fmla="*/ 144 w 165"/>
                <a:gd name="T19" fmla="*/ 82 h 164"/>
                <a:gd name="T20" fmla="*/ 164 w 165"/>
                <a:gd name="T21" fmla="*/ 97 h 164"/>
                <a:gd name="T22" fmla="*/ 140 w 165"/>
                <a:gd name="T23" fmla="*/ 106 h 164"/>
                <a:gd name="T24" fmla="*/ 152 w 165"/>
                <a:gd name="T25" fmla="*/ 126 h 164"/>
                <a:gd name="T26" fmla="*/ 126 w 165"/>
                <a:gd name="T27" fmla="*/ 126 h 164"/>
                <a:gd name="T28" fmla="*/ 130 w 165"/>
                <a:gd name="T29" fmla="*/ 150 h 164"/>
                <a:gd name="T30" fmla="*/ 106 w 165"/>
                <a:gd name="T31" fmla="*/ 139 h 164"/>
                <a:gd name="T32" fmla="*/ 100 w 165"/>
                <a:gd name="T33" fmla="*/ 163 h 164"/>
                <a:gd name="T34" fmla="*/ 83 w 165"/>
                <a:gd name="T35" fmla="*/ 144 h 164"/>
                <a:gd name="T36" fmla="*/ 68 w 165"/>
                <a:gd name="T37" fmla="*/ 163 h 164"/>
                <a:gd name="T38" fmla="*/ 59 w 165"/>
                <a:gd name="T39" fmla="*/ 139 h 164"/>
                <a:gd name="T40" fmla="*/ 38 w 165"/>
                <a:gd name="T41" fmla="*/ 152 h 164"/>
                <a:gd name="T42" fmla="*/ 39 w 165"/>
                <a:gd name="T43" fmla="*/ 126 h 164"/>
                <a:gd name="T44" fmla="*/ 15 w 165"/>
                <a:gd name="T45" fmla="*/ 129 h 164"/>
                <a:gd name="T46" fmla="*/ 25 w 165"/>
                <a:gd name="T47" fmla="*/ 106 h 164"/>
                <a:gd name="T48" fmla="*/ 2 w 165"/>
                <a:gd name="T49" fmla="*/ 100 h 164"/>
                <a:gd name="T50" fmla="*/ 21 w 165"/>
                <a:gd name="T51" fmla="*/ 82 h 164"/>
                <a:gd name="T52" fmla="*/ 1 w 165"/>
                <a:gd name="T53" fmla="*/ 68 h 164"/>
                <a:gd name="T54" fmla="*/ 25 w 165"/>
                <a:gd name="T55" fmla="*/ 59 h 164"/>
                <a:gd name="T56" fmla="*/ 13 w 165"/>
                <a:gd name="T57" fmla="*/ 38 h 164"/>
                <a:gd name="T58" fmla="*/ 39 w 165"/>
                <a:gd name="T59" fmla="*/ 38 h 164"/>
                <a:gd name="T60" fmla="*/ 35 w 165"/>
                <a:gd name="T61" fmla="*/ 15 h 164"/>
                <a:gd name="T62" fmla="*/ 59 w 165"/>
                <a:gd name="T63" fmla="*/ 25 h 164"/>
                <a:gd name="T64" fmla="*/ 70 w 165"/>
                <a:gd name="T65" fmla="*/ 34 h 164"/>
                <a:gd name="T66" fmla="*/ 95 w 165"/>
                <a:gd name="T67" fmla="*/ 130 h 164"/>
                <a:gd name="T68" fmla="*/ 70 w 165"/>
                <a:gd name="T69" fmla="*/ 3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5" h="164">
                  <a:moveTo>
                    <a:pt x="58" y="4"/>
                  </a:moveTo>
                  <a:cubicBezTo>
                    <a:pt x="65" y="2"/>
                    <a:pt x="65" y="2"/>
                    <a:pt x="65" y="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7" y="20"/>
                    <a:pt x="80" y="20"/>
                    <a:pt x="82" y="2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1" y="23"/>
                    <a:pt x="104" y="24"/>
                    <a:pt x="106" y="25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7" y="13"/>
                    <a:pt x="127" y="13"/>
                    <a:pt x="127" y="1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5"/>
                    <a:pt x="124" y="36"/>
                    <a:pt x="126" y="38"/>
                  </a:cubicBezTo>
                  <a:cubicBezTo>
                    <a:pt x="146" y="29"/>
                    <a:pt x="146" y="29"/>
                    <a:pt x="146" y="29"/>
                  </a:cubicBezTo>
                  <a:cubicBezTo>
                    <a:pt x="150" y="35"/>
                    <a:pt x="150" y="35"/>
                    <a:pt x="150" y="35"/>
                  </a:cubicBezTo>
                  <a:cubicBezTo>
                    <a:pt x="136" y="51"/>
                    <a:pt x="136" y="51"/>
                    <a:pt x="136" y="51"/>
                  </a:cubicBezTo>
                  <a:cubicBezTo>
                    <a:pt x="138" y="54"/>
                    <a:pt x="139" y="56"/>
                    <a:pt x="140" y="58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3" y="64"/>
                    <a:pt x="163" y="64"/>
                    <a:pt x="163" y="64"/>
                  </a:cubicBezTo>
                  <a:cubicBezTo>
                    <a:pt x="144" y="74"/>
                    <a:pt x="144" y="74"/>
                    <a:pt x="144" y="74"/>
                  </a:cubicBezTo>
                  <a:cubicBezTo>
                    <a:pt x="144" y="77"/>
                    <a:pt x="145" y="79"/>
                    <a:pt x="144" y="82"/>
                  </a:cubicBezTo>
                  <a:cubicBezTo>
                    <a:pt x="165" y="89"/>
                    <a:pt x="165" y="89"/>
                    <a:pt x="165" y="89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42" y="98"/>
                    <a:pt x="142" y="98"/>
                    <a:pt x="142" y="98"/>
                  </a:cubicBezTo>
                  <a:cubicBezTo>
                    <a:pt x="142" y="101"/>
                    <a:pt x="141" y="103"/>
                    <a:pt x="140" y="106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2" y="126"/>
                    <a:pt x="152" y="126"/>
                    <a:pt x="152" y="126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30" y="122"/>
                    <a:pt x="128" y="124"/>
                    <a:pt x="126" y="126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13" y="136"/>
                    <a:pt x="113" y="136"/>
                    <a:pt x="113" y="136"/>
                  </a:cubicBezTo>
                  <a:cubicBezTo>
                    <a:pt x="111" y="137"/>
                    <a:pt x="109" y="138"/>
                    <a:pt x="106" y="139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0" y="163"/>
                    <a:pt x="100" y="163"/>
                    <a:pt x="100" y="163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88" y="144"/>
                    <a:pt x="85" y="144"/>
                    <a:pt x="83" y="144"/>
                  </a:cubicBezTo>
                  <a:cubicBezTo>
                    <a:pt x="75" y="164"/>
                    <a:pt x="75" y="164"/>
                    <a:pt x="75" y="164"/>
                  </a:cubicBezTo>
                  <a:cubicBezTo>
                    <a:pt x="68" y="163"/>
                    <a:pt x="68" y="163"/>
                    <a:pt x="68" y="163"/>
                  </a:cubicBezTo>
                  <a:cubicBezTo>
                    <a:pt x="66" y="142"/>
                    <a:pt x="66" y="142"/>
                    <a:pt x="66" y="142"/>
                  </a:cubicBezTo>
                  <a:cubicBezTo>
                    <a:pt x="64" y="141"/>
                    <a:pt x="61" y="140"/>
                    <a:pt x="59" y="139"/>
                  </a:cubicBezTo>
                  <a:cubicBezTo>
                    <a:pt x="45" y="155"/>
                    <a:pt x="45" y="155"/>
                    <a:pt x="45" y="155"/>
                  </a:cubicBezTo>
                  <a:cubicBezTo>
                    <a:pt x="38" y="152"/>
                    <a:pt x="38" y="152"/>
                    <a:pt x="38" y="152"/>
                  </a:cubicBezTo>
                  <a:cubicBezTo>
                    <a:pt x="45" y="131"/>
                    <a:pt x="45" y="131"/>
                    <a:pt x="45" y="131"/>
                  </a:cubicBezTo>
                  <a:cubicBezTo>
                    <a:pt x="43" y="130"/>
                    <a:pt x="41" y="128"/>
                    <a:pt x="39" y="126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29" y="113"/>
                    <a:pt x="29" y="113"/>
                    <a:pt x="29" y="113"/>
                  </a:cubicBezTo>
                  <a:cubicBezTo>
                    <a:pt x="27" y="111"/>
                    <a:pt x="26" y="108"/>
                    <a:pt x="25" y="106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2" y="100"/>
                    <a:pt x="2" y="100"/>
                    <a:pt x="2" y="100"/>
                  </a:cubicBezTo>
                  <a:cubicBezTo>
                    <a:pt x="21" y="90"/>
                    <a:pt x="21" y="90"/>
                    <a:pt x="21" y="90"/>
                  </a:cubicBezTo>
                  <a:cubicBezTo>
                    <a:pt x="21" y="87"/>
                    <a:pt x="21" y="85"/>
                    <a:pt x="21" y="82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3"/>
                    <a:pt x="24" y="61"/>
                    <a:pt x="25" y="59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5" y="42"/>
                    <a:pt x="37" y="40"/>
                    <a:pt x="39" y="3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4" y="27"/>
                    <a:pt x="56" y="26"/>
                    <a:pt x="59" y="25"/>
                  </a:cubicBezTo>
                  <a:cubicBezTo>
                    <a:pt x="58" y="4"/>
                    <a:pt x="58" y="4"/>
                    <a:pt x="58" y="4"/>
                  </a:cubicBezTo>
                  <a:close/>
                  <a:moveTo>
                    <a:pt x="70" y="34"/>
                  </a:moveTo>
                  <a:cubicBezTo>
                    <a:pt x="96" y="27"/>
                    <a:pt x="123" y="43"/>
                    <a:pt x="130" y="69"/>
                  </a:cubicBezTo>
                  <a:cubicBezTo>
                    <a:pt x="137" y="95"/>
                    <a:pt x="121" y="122"/>
                    <a:pt x="95" y="130"/>
                  </a:cubicBezTo>
                  <a:cubicBezTo>
                    <a:pt x="69" y="137"/>
                    <a:pt x="42" y="121"/>
                    <a:pt x="35" y="95"/>
                  </a:cubicBezTo>
                  <a:cubicBezTo>
                    <a:pt x="28" y="68"/>
                    <a:pt x="43" y="41"/>
                    <a:pt x="70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3611308" y="1546563"/>
              <a:ext cx="7225014" cy="640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。我们制作的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" name="出自【趣你的PPT】(微信:qunideppt)：最优质的PPT资源库"/>
            <p:cNvSpPr txBox="1"/>
            <p:nvPr/>
          </p:nvSpPr>
          <p:spPr>
            <a:xfrm>
              <a:off x="3611308" y="2757296"/>
              <a:ext cx="7225014" cy="640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。我们制作的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3611308" y="3968030"/>
              <a:ext cx="7225014" cy="640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。我们制作的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3611308" y="5178763"/>
              <a:ext cx="7225014" cy="640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。我们制作的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18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0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133677271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出自【趣你的PPT】(微信:qunideppt)：最优质的PPT资源库"/>
          <p:cNvSpPr txBox="1"/>
          <p:nvPr/>
        </p:nvSpPr>
        <p:spPr>
          <a:xfrm>
            <a:off x="6651172" y="4381753"/>
            <a:ext cx="30371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prstClr val="white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2017</a:t>
            </a:r>
            <a:endParaRPr lang="zh-CN" altLang="en-US" sz="4000" dirty="0">
              <a:solidFill>
                <a:prstClr val="white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pic>
        <p:nvPicPr>
          <p:cNvPr id="15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3"/>
          <a:stretch>
            <a:fillRect/>
          </a:stretch>
        </p:blipFill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出自【趣你的PPT】(微信:qunideppt)：最优质的PPT资源库"/>
          <p:cNvSpPr txBox="1"/>
          <p:nvPr/>
        </p:nvSpPr>
        <p:spPr>
          <a:xfrm>
            <a:off x="2884715" y="2586893"/>
            <a:ext cx="3548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论文框架</a:t>
            </a: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145972" y="2586893"/>
            <a:ext cx="302622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出自【趣你的PPT】(微信:qunideppt)：最优质的PPT资源库"/>
          <p:cNvCxnSpPr/>
          <p:nvPr/>
        </p:nvCxnSpPr>
        <p:spPr>
          <a:xfrm>
            <a:off x="3145972" y="3408022"/>
            <a:ext cx="302622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 txBox="1"/>
          <p:nvPr/>
        </p:nvSpPr>
        <p:spPr>
          <a:xfrm>
            <a:off x="2944586" y="1325880"/>
            <a:ext cx="342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Part2</a:t>
            </a:r>
            <a:endParaRPr lang="zh-CN" altLang="en-US" sz="6000" dirty="0">
              <a:solidFill>
                <a:prstClr val="black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5702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1949904" y="2204357"/>
            <a:ext cx="2200275" cy="22002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67" h="21010" extrusionOk="0">
                <a:moveTo>
                  <a:pt x="8505" y="13647"/>
                </a:moveTo>
                <a:cubicBezTo>
                  <a:pt x="5529" y="13647"/>
                  <a:pt x="3116" y="11263"/>
                  <a:pt x="3116" y="8322"/>
                </a:cubicBezTo>
                <a:cubicBezTo>
                  <a:pt x="3116" y="5382"/>
                  <a:pt x="5529" y="2999"/>
                  <a:pt x="8505" y="2999"/>
                </a:cubicBezTo>
                <a:cubicBezTo>
                  <a:pt x="11481" y="2999"/>
                  <a:pt x="13894" y="5382"/>
                  <a:pt x="13894" y="8322"/>
                </a:cubicBezTo>
                <a:cubicBezTo>
                  <a:pt x="13894" y="11263"/>
                  <a:pt x="11481" y="13647"/>
                  <a:pt x="8505" y="13647"/>
                </a:cubicBezTo>
                <a:close/>
                <a:moveTo>
                  <a:pt x="21039" y="18205"/>
                </a:moveTo>
                <a:cubicBezTo>
                  <a:pt x="20257" y="17063"/>
                  <a:pt x="16910" y="14118"/>
                  <a:pt x="15508" y="12905"/>
                </a:cubicBezTo>
                <a:cubicBezTo>
                  <a:pt x="16378" y="11592"/>
                  <a:pt x="16888" y="10026"/>
                  <a:pt x="16888" y="8341"/>
                </a:cubicBezTo>
                <a:cubicBezTo>
                  <a:pt x="16888" y="3734"/>
                  <a:pt x="13108" y="0"/>
                  <a:pt x="8445" y="0"/>
                </a:cubicBezTo>
                <a:cubicBezTo>
                  <a:pt x="3781" y="0"/>
                  <a:pt x="0" y="3734"/>
                  <a:pt x="0" y="8341"/>
                </a:cubicBezTo>
                <a:cubicBezTo>
                  <a:pt x="0" y="12948"/>
                  <a:pt x="3781" y="16682"/>
                  <a:pt x="8445" y="16682"/>
                </a:cubicBezTo>
                <a:cubicBezTo>
                  <a:pt x="10043" y="16682"/>
                  <a:pt x="11532" y="16235"/>
                  <a:pt x="12806" y="15473"/>
                </a:cubicBezTo>
                <a:lnTo>
                  <a:pt x="18413" y="20577"/>
                </a:lnTo>
                <a:cubicBezTo>
                  <a:pt x="18413" y="20577"/>
                  <a:pt x="19615" y="21600"/>
                  <a:pt x="20819" y="20500"/>
                </a:cubicBezTo>
                <a:cubicBezTo>
                  <a:pt x="21600" y="19785"/>
                  <a:pt x="21427" y="18770"/>
                  <a:pt x="21039" y="18205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lIns="0" tIns="0" rIns="0" bIns="0" anchor="ctr"/>
          <a:lstStyle/>
          <a:p>
            <a:pPr defTabSz="685663">
              <a:defRPr/>
            </a:pPr>
            <a:endParaRPr sz="675">
              <a:solidFill>
                <a:prstClr val="black"/>
              </a:solidFill>
              <a:sym typeface="Century Gothic" panose="020B0502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2461873" y="1261382"/>
            <a:ext cx="733425" cy="809625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378"/>
                  <a:pt x="0" y="9779"/>
                </a:cubicBezTo>
                <a:cubicBezTo>
                  <a:pt x="0" y="14433"/>
                  <a:pt x="3601" y="18307"/>
                  <a:pt x="8410" y="19296"/>
                </a:cubicBezTo>
                <a:lnTo>
                  <a:pt x="10969" y="21600"/>
                </a:lnTo>
                <a:lnTo>
                  <a:pt x="13480" y="19216"/>
                </a:lnTo>
                <a:cubicBezTo>
                  <a:pt x="18139" y="18132"/>
                  <a:pt x="21600" y="14337"/>
                  <a:pt x="21600" y="9779"/>
                </a:cubicBezTo>
                <a:cubicBezTo>
                  <a:pt x="21600" y="4378"/>
                  <a:pt x="16765" y="0"/>
                  <a:pt x="108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3492954" y="1687627"/>
            <a:ext cx="733425" cy="732235"/>
          </a:xfrm>
          <a:custGeom>
            <a:avLst/>
            <a:gdLst>
              <a:gd name="T0" fmla="*/ 2147483646 w 19752"/>
              <a:gd name="T1" fmla="*/ 2147483646 h 19775"/>
              <a:gd name="T2" fmla="*/ 2147483646 w 19752"/>
              <a:gd name="T3" fmla="*/ 2147483646 h 19775"/>
              <a:gd name="T4" fmla="*/ 2147483646 w 19752"/>
              <a:gd name="T5" fmla="*/ 2147483646 h 19775"/>
              <a:gd name="T6" fmla="*/ 2147483646 w 19752"/>
              <a:gd name="T7" fmla="*/ 2147483646 h 19775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752" h="19775" extrusionOk="0">
                <a:moveTo>
                  <a:pt x="16858" y="2900"/>
                </a:moveTo>
                <a:cubicBezTo>
                  <a:pt x="12998" y="-966"/>
                  <a:pt x="6741" y="-966"/>
                  <a:pt x="2881" y="2900"/>
                </a:cubicBezTo>
                <a:cubicBezTo>
                  <a:pt x="-445" y="6231"/>
                  <a:pt x="-883" y="11338"/>
                  <a:pt x="1523" y="15162"/>
                </a:cubicBezTo>
                <a:lnTo>
                  <a:pt x="1532" y="18469"/>
                </a:lnTo>
                <a:lnTo>
                  <a:pt x="4860" y="18390"/>
                </a:lnTo>
                <a:cubicBezTo>
                  <a:pt x="8650" y="20634"/>
                  <a:pt x="13601" y="20161"/>
                  <a:pt x="16858" y="16899"/>
                </a:cubicBezTo>
                <a:cubicBezTo>
                  <a:pt x="20717" y="13033"/>
                  <a:pt x="20717" y="6765"/>
                  <a:pt x="16858" y="29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3841807" y="2717517"/>
            <a:ext cx="810816" cy="733425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4835"/>
                  <a:pt x="17222" y="0"/>
                  <a:pt x="11821" y="0"/>
                </a:cubicBezTo>
                <a:cubicBezTo>
                  <a:pt x="7167" y="0"/>
                  <a:pt x="3293" y="3601"/>
                  <a:pt x="2304" y="8410"/>
                </a:cubicBezTo>
                <a:lnTo>
                  <a:pt x="0" y="10969"/>
                </a:lnTo>
                <a:lnTo>
                  <a:pt x="2384" y="13480"/>
                </a:lnTo>
                <a:cubicBezTo>
                  <a:pt x="3468" y="18139"/>
                  <a:pt x="7263" y="21600"/>
                  <a:pt x="11821" y="21600"/>
                </a:cubicBezTo>
                <a:cubicBezTo>
                  <a:pt x="17222" y="21600"/>
                  <a:pt x="21600" y="16765"/>
                  <a:pt x="21600" y="108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1433173" y="1687626"/>
            <a:ext cx="732234" cy="733425"/>
          </a:xfrm>
          <a:custGeom>
            <a:avLst/>
            <a:gdLst>
              <a:gd name="T0" fmla="*/ 2147483646 w 19775"/>
              <a:gd name="T1" fmla="*/ 2147483646 h 19752"/>
              <a:gd name="T2" fmla="*/ 2147483646 w 19775"/>
              <a:gd name="T3" fmla="*/ 2147483646 h 19752"/>
              <a:gd name="T4" fmla="*/ 2147483646 w 19775"/>
              <a:gd name="T5" fmla="*/ 2147483646 h 19752"/>
              <a:gd name="T6" fmla="*/ 2147483646 w 19775"/>
              <a:gd name="T7" fmla="*/ 2147483646 h 19752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775" h="19752" extrusionOk="0">
                <a:moveTo>
                  <a:pt x="2900" y="2894"/>
                </a:moveTo>
                <a:cubicBezTo>
                  <a:pt x="-966" y="6754"/>
                  <a:pt x="-966" y="13011"/>
                  <a:pt x="2900" y="16871"/>
                </a:cubicBezTo>
                <a:cubicBezTo>
                  <a:pt x="6231" y="20197"/>
                  <a:pt x="11338" y="20635"/>
                  <a:pt x="15162" y="18229"/>
                </a:cubicBezTo>
                <a:lnTo>
                  <a:pt x="18469" y="18220"/>
                </a:lnTo>
                <a:lnTo>
                  <a:pt x="18390" y="14892"/>
                </a:lnTo>
                <a:cubicBezTo>
                  <a:pt x="20634" y="11102"/>
                  <a:pt x="20161" y="6151"/>
                  <a:pt x="16899" y="2894"/>
                </a:cubicBezTo>
                <a:cubicBezTo>
                  <a:pt x="13033" y="-965"/>
                  <a:pt x="6765" y="-965"/>
                  <a:pt x="2900" y="28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1655819" y="1905511"/>
            <a:ext cx="310754" cy="270272"/>
          </a:xfrm>
          <a:custGeom>
            <a:avLst/>
            <a:gdLst>
              <a:gd name="T0" fmla="*/ 2147483646 w 68"/>
              <a:gd name="T1" fmla="*/ 2147483646 h 59"/>
              <a:gd name="T2" fmla="*/ 2147483646 w 68"/>
              <a:gd name="T3" fmla="*/ 2147483646 h 59"/>
              <a:gd name="T4" fmla="*/ 2147483646 w 68"/>
              <a:gd name="T5" fmla="*/ 2147483646 h 59"/>
              <a:gd name="T6" fmla="*/ 2147483646 w 68"/>
              <a:gd name="T7" fmla="*/ 2147483646 h 59"/>
              <a:gd name="T8" fmla="*/ 2147483646 w 68"/>
              <a:gd name="T9" fmla="*/ 2147483646 h 59"/>
              <a:gd name="T10" fmla="*/ 2147483646 w 68"/>
              <a:gd name="T11" fmla="*/ 2147483646 h 59"/>
              <a:gd name="T12" fmla="*/ 2147483646 w 68"/>
              <a:gd name="T13" fmla="*/ 2147483646 h 59"/>
              <a:gd name="T14" fmla="*/ 2147483646 w 68"/>
              <a:gd name="T15" fmla="*/ 2147483646 h 59"/>
              <a:gd name="T16" fmla="*/ 0 w 68"/>
              <a:gd name="T17" fmla="*/ 2147483646 h 59"/>
              <a:gd name="T18" fmla="*/ 2147483646 w 68"/>
              <a:gd name="T19" fmla="*/ 0 h 59"/>
              <a:gd name="T20" fmla="*/ 2147483646 w 68"/>
              <a:gd name="T21" fmla="*/ 2147483646 h 59"/>
              <a:gd name="T22" fmla="*/ 2147483646 w 68"/>
              <a:gd name="T23" fmla="*/ 2147483646 h 59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68" h="59">
                <a:moveTo>
                  <a:pt x="34" y="49"/>
                </a:moveTo>
                <a:cubicBezTo>
                  <a:pt x="33" y="49"/>
                  <a:pt x="31" y="49"/>
                  <a:pt x="29" y="49"/>
                </a:cubicBezTo>
                <a:cubicBezTo>
                  <a:pt x="24" y="53"/>
                  <a:pt x="18" y="56"/>
                  <a:pt x="11" y="58"/>
                </a:cubicBezTo>
                <a:cubicBezTo>
                  <a:pt x="10" y="58"/>
                  <a:pt x="9" y="59"/>
                  <a:pt x="7" y="59"/>
                </a:cubicBezTo>
                <a:cubicBezTo>
                  <a:pt x="6" y="59"/>
                  <a:pt x="6" y="58"/>
                  <a:pt x="5" y="57"/>
                </a:cubicBezTo>
                <a:cubicBezTo>
                  <a:pt x="5" y="57"/>
                  <a:pt x="5" y="57"/>
                  <a:pt x="5" y="57"/>
                </a:cubicBezTo>
                <a:cubicBezTo>
                  <a:pt x="5" y="56"/>
                  <a:pt x="6" y="56"/>
                  <a:pt x="6" y="55"/>
                </a:cubicBezTo>
                <a:cubicBezTo>
                  <a:pt x="9" y="52"/>
                  <a:pt x="11" y="50"/>
                  <a:pt x="13" y="44"/>
                </a:cubicBezTo>
                <a:cubicBezTo>
                  <a:pt x="5" y="39"/>
                  <a:pt x="0" y="32"/>
                  <a:pt x="0" y="25"/>
                </a:cubicBezTo>
                <a:cubicBezTo>
                  <a:pt x="0" y="11"/>
                  <a:pt x="16" y="0"/>
                  <a:pt x="34" y="0"/>
                </a:cubicBezTo>
                <a:cubicBezTo>
                  <a:pt x="53" y="0"/>
                  <a:pt x="68" y="11"/>
                  <a:pt x="68" y="25"/>
                </a:cubicBezTo>
                <a:cubicBezTo>
                  <a:pt x="68" y="38"/>
                  <a:pt x="53" y="49"/>
                  <a:pt x="34" y="4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4" tIns="45713" rIns="91424" bIns="45713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66660" y="1470934"/>
            <a:ext cx="341709" cy="297656"/>
          </a:xfrm>
          <a:custGeom>
            <a:avLst/>
            <a:gdLst>
              <a:gd name="T0" fmla="*/ 2147483646 w 68"/>
              <a:gd name="T1" fmla="*/ 2147483646 h 59"/>
              <a:gd name="T2" fmla="*/ 2147483646 w 68"/>
              <a:gd name="T3" fmla="*/ 2147483646 h 59"/>
              <a:gd name="T4" fmla="*/ 2147483646 w 68"/>
              <a:gd name="T5" fmla="*/ 2147483646 h 59"/>
              <a:gd name="T6" fmla="*/ 2147483646 w 68"/>
              <a:gd name="T7" fmla="*/ 2147483646 h 59"/>
              <a:gd name="T8" fmla="*/ 2147483646 w 68"/>
              <a:gd name="T9" fmla="*/ 2147483646 h 59"/>
              <a:gd name="T10" fmla="*/ 2147483646 w 68"/>
              <a:gd name="T11" fmla="*/ 2147483646 h 59"/>
              <a:gd name="T12" fmla="*/ 2147483646 w 68"/>
              <a:gd name="T13" fmla="*/ 2147483646 h 59"/>
              <a:gd name="T14" fmla="*/ 2147483646 w 68"/>
              <a:gd name="T15" fmla="*/ 2147483646 h 59"/>
              <a:gd name="T16" fmla="*/ 2147483646 w 68"/>
              <a:gd name="T17" fmla="*/ 2147483646 h 59"/>
              <a:gd name="T18" fmla="*/ 2147483646 w 68"/>
              <a:gd name="T19" fmla="*/ 2147483646 h 59"/>
              <a:gd name="T20" fmla="*/ 0 w 68"/>
              <a:gd name="T21" fmla="*/ 2147483646 h 59"/>
              <a:gd name="T22" fmla="*/ 0 w 68"/>
              <a:gd name="T23" fmla="*/ 2147483646 h 59"/>
              <a:gd name="T24" fmla="*/ 2147483646 w 68"/>
              <a:gd name="T25" fmla="*/ 2147483646 h 59"/>
              <a:gd name="T26" fmla="*/ 2147483646 w 68"/>
              <a:gd name="T27" fmla="*/ 2147483646 h 59"/>
              <a:gd name="T28" fmla="*/ 2147483646 w 68"/>
              <a:gd name="T29" fmla="*/ 0 h 59"/>
              <a:gd name="T30" fmla="*/ 2147483646 w 68"/>
              <a:gd name="T31" fmla="*/ 2147483646 h 59"/>
              <a:gd name="T32" fmla="*/ 2147483646 w 68"/>
              <a:gd name="T33" fmla="*/ 2147483646 h 59"/>
              <a:gd name="T34" fmla="*/ 2147483646 w 68"/>
              <a:gd name="T35" fmla="*/ 2147483646 h 59"/>
              <a:gd name="T36" fmla="*/ 2147483646 w 68"/>
              <a:gd name="T37" fmla="*/ 2147483646 h 59"/>
              <a:gd name="T38" fmla="*/ 2147483646 w 68"/>
              <a:gd name="T39" fmla="*/ 2147483646 h 59"/>
              <a:gd name="T40" fmla="*/ 2147483646 w 68"/>
              <a:gd name="T41" fmla="*/ 2147483646 h 59"/>
              <a:gd name="T42" fmla="*/ 2147483646 w 68"/>
              <a:gd name="T43" fmla="*/ 2147483646 h 59"/>
              <a:gd name="T44" fmla="*/ 2147483646 w 68"/>
              <a:gd name="T45" fmla="*/ 2147483646 h 59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68" h="59">
                <a:moveTo>
                  <a:pt x="68" y="24"/>
                </a:moveTo>
                <a:cubicBezTo>
                  <a:pt x="68" y="27"/>
                  <a:pt x="66" y="29"/>
                  <a:pt x="64" y="29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6"/>
                  <a:pt x="61" y="48"/>
                  <a:pt x="59" y="48"/>
                </a:cubicBezTo>
                <a:cubicBezTo>
                  <a:pt x="52" y="43"/>
                  <a:pt x="41" y="35"/>
                  <a:pt x="28" y="34"/>
                </a:cubicBezTo>
                <a:cubicBezTo>
                  <a:pt x="23" y="35"/>
                  <a:pt x="22" y="41"/>
                  <a:pt x="25" y="44"/>
                </a:cubicBezTo>
                <a:cubicBezTo>
                  <a:pt x="22" y="48"/>
                  <a:pt x="26" y="51"/>
                  <a:pt x="30" y="54"/>
                </a:cubicBezTo>
                <a:cubicBezTo>
                  <a:pt x="27" y="59"/>
                  <a:pt x="17" y="59"/>
                  <a:pt x="14" y="56"/>
                </a:cubicBezTo>
                <a:cubicBezTo>
                  <a:pt x="12" y="49"/>
                  <a:pt x="8" y="42"/>
                  <a:pt x="11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3" y="34"/>
                  <a:pt x="0" y="31"/>
                  <a:pt x="0" y="27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7"/>
                  <a:pt x="3" y="14"/>
                  <a:pt x="7" y="14"/>
                </a:cubicBezTo>
                <a:cubicBezTo>
                  <a:pt x="25" y="14"/>
                  <a:pt x="25" y="14"/>
                  <a:pt x="25" y="14"/>
                </a:cubicBezTo>
                <a:cubicBezTo>
                  <a:pt x="39" y="14"/>
                  <a:pt x="51" y="6"/>
                  <a:pt x="59" y="0"/>
                </a:cubicBezTo>
                <a:cubicBezTo>
                  <a:pt x="61" y="0"/>
                  <a:pt x="64" y="2"/>
                  <a:pt x="64" y="4"/>
                </a:cubicBezTo>
                <a:cubicBezTo>
                  <a:pt x="64" y="19"/>
                  <a:pt x="64" y="19"/>
                  <a:pt x="64" y="19"/>
                </a:cubicBezTo>
                <a:cubicBezTo>
                  <a:pt x="66" y="19"/>
                  <a:pt x="68" y="21"/>
                  <a:pt x="68" y="24"/>
                </a:cubicBezTo>
                <a:close/>
                <a:moveTo>
                  <a:pt x="59" y="6"/>
                </a:moveTo>
                <a:cubicBezTo>
                  <a:pt x="49" y="13"/>
                  <a:pt x="39" y="18"/>
                  <a:pt x="30" y="19"/>
                </a:cubicBezTo>
                <a:cubicBezTo>
                  <a:pt x="30" y="29"/>
                  <a:pt x="30" y="29"/>
                  <a:pt x="30" y="29"/>
                </a:cubicBezTo>
                <a:cubicBezTo>
                  <a:pt x="39" y="30"/>
                  <a:pt x="49" y="34"/>
                  <a:pt x="59" y="42"/>
                </a:cubicBezTo>
                <a:lnTo>
                  <a:pt x="59" y="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4" tIns="45713" rIns="91424" bIns="45713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95362" y="1886462"/>
            <a:ext cx="334565" cy="315515"/>
          </a:xfrm>
          <a:custGeom>
            <a:avLst/>
            <a:gdLst>
              <a:gd name="T0" fmla="*/ 2147483646 w 73"/>
              <a:gd name="T1" fmla="*/ 2147483646 h 63"/>
              <a:gd name="T2" fmla="*/ 2147483646 w 73"/>
              <a:gd name="T3" fmla="*/ 2147483646 h 63"/>
              <a:gd name="T4" fmla="*/ 2147483646 w 73"/>
              <a:gd name="T5" fmla="*/ 2147483646 h 63"/>
              <a:gd name="T6" fmla="*/ 2147483646 w 73"/>
              <a:gd name="T7" fmla="*/ 2147483646 h 63"/>
              <a:gd name="T8" fmla="*/ 2147483646 w 73"/>
              <a:gd name="T9" fmla="*/ 2147483646 h 63"/>
              <a:gd name="T10" fmla="*/ 2147483646 w 73"/>
              <a:gd name="T11" fmla="*/ 2147483646 h 63"/>
              <a:gd name="T12" fmla="*/ 2147483646 w 73"/>
              <a:gd name="T13" fmla="*/ 2147483646 h 63"/>
              <a:gd name="T14" fmla="*/ 2147483646 w 73"/>
              <a:gd name="T15" fmla="*/ 2147483646 h 63"/>
              <a:gd name="T16" fmla="*/ 2147483646 w 73"/>
              <a:gd name="T17" fmla="*/ 2147483646 h 63"/>
              <a:gd name="T18" fmla="*/ 0 w 73"/>
              <a:gd name="T19" fmla="*/ 2147483646 h 63"/>
              <a:gd name="T20" fmla="*/ 0 w 73"/>
              <a:gd name="T21" fmla="*/ 2147483646 h 63"/>
              <a:gd name="T22" fmla="*/ 2147483646 w 73"/>
              <a:gd name="T23" fmla="*/ 0 h 63"/>
              <a:gd name="T24" fmla="*/ 2147483646 w 73"/>
              <a:gd name="T25" fmla="*/ 0 h 63"/>
              <a:gd name="T26" fmla="*/ 2147483646 w 73"/>
              <a:gd name="T27" fmla="*/ 2147483646 h 63"/>
              <a:gd name="T28" fmla="*/ 2147483646 w 73"/>
              <a:gd name="T29" fmla="*/ 2147483646 h 63"/>
              <a:gd name="T30" fmla="*/ 2147483646 w 73"/>
              <a:gd name="T31" fmla="*/ 2147483646 h 63"/>
              <a:gd name="T32" fmla="*/ 2147483646 w 73"/>
              <a:gd name="T33" fmla="*/ 2147483646 h 63"/>
              <a:gd name="T34" fmla="*/ 2147483646 w 73"/>
              <a:gd name="T35" fmla="*/ 2147483646 h 63"/>
              <a:gd name="T36" fmla="*/ 2147483646 w 73"/>
              <a:gd name="T37" fmla="*/ 2147483646 h 63"/>
              <a:gd name="T38" fmla="*/ 2147483646 w 73"/>
              <a:gd name="T39" fmla="*/ 2147483646 h 63"/>
              <a:gd name="T40" fmla="*/ 2147483646 w 73"/>
              <a:gd name="T41" fmla="*/ 2147483646 h 63"/>
              <a:gd name="T42" fmla="*/ 2147483646 w 73"/>
              <a:gd name="T43" fmla="*/ 2147483646 h 63"/>
              <a:gd name="T44" fmla="*/ 2147483646 w 73"/>
              <a:gd name="T45" fmla="*/ 2147483646 h 63"/>
              <a:gd name="T46" fmla="*/ 2147483646 w 73"/>
              <a:gd name="T47" fmla="*/ 2147483646 h 63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4" tIns="45713" rIns="91424" bIns="45713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45418" y="2943737"/>
            <a:ext cx="297656" cy="263128"/>
          </a:xfrm>
          <a:custGeom>
            <a:avLst/>
            <a:gdLst>
              <a:gd name="T0" fmla="*/ 2147483646 w 65"/>
              <a:gd name="T1" fmla="*/ 2147483646 h 58"/>
              <a:gd name="T2" fmla="*/ 2147483646 w 65"/>
              <a:gd name="T3" fmla="*/ 2147483646 h 58"/>
              <a:gd name="T4" fmla="*/ 2147483646 w 65"/>
              <a:gd name="T5" fmla="*/ 2147483646 h 58"/>
              <a:gd name="T6" fmla="*/ 2147483646 w 65"/>
              <a:gd name="T7" fmla="*/ 2147483646 h 58"/>
              <a:gd name="T8" fmla="*/ 2147483646 w 65"/>
              <a:gd name="T9" fmla="*/ 2147483646 h 58"/>
              <a:gd name="T10" fmla="*/ 2147483646 w 65"/>
              <a:gd name="T11" fmla="*/ 2147483646 h 58"/>
              <a:gd name="T12" fmla="*/ 0 w 65"/>
              <a:gd name="T13" fmla="*/ 2147483646 h 58"/>
              <a:gd name="T14" fmla="*/ 2147483646 w 65"/>
              <a:gd name="T15" fmla="*/ 0 h 58"/>
              <a:gd name="T16" fmla="*/ 2147483646 w 65"/>
              <a:gd name="T17" fmla="*/ 2147483646 h 58"/>
              <a:gd name="T18" fmla="*/ 2147483646 w 65"/>
              <a:gd name="T19" fmla="*/ 2147483646 h 58"/>
              <a:gd name="T20" fmla="*/ 2147483646 w 65"/>
              <a:gd name="T21" fmla="*/ 2147483646 h 58"/>
              <a:gd name="T22" fmla="*/ 2147483646 w 65"/>
              <a:gd name="T23" fmla="*/ 2147483646 h 58"/>
              <a:gd name="T24" fmla="*/ 2147483646 w 65"/>
              <a:gd name="T25" fmla="*/ 2147483646 h 58"/>
              <a:gd name="T26" fmla="*/ 2147483646 w 65"/>
              <a:gd name="T27" fmla="*/ 2147483646 h 58"/>
              <a:gd name="T28" fmla="*/ 2147483646 w 65"/>
              <a:gd name="T29" fmla="*/ 2147483646 h 58"/>
              <a:gd name="T30" fmla="*/ 2147483646 w 65"/>
              <a:gd name="T31" fmla="*/ 2147483646 h 58"/>
              <a:gd name="T32" fmla="*/ 2147483646 w 65"/>
              <a:gd name="T33" fmla="*/ 2147483646 h 58"/>
              <a:gd name="T34" fmla="*/ 2147483646 w 65"/>
              <a:gd name="T35" fmla="*/ 2147483646 h 58"/>
              <a:gd name="T36" fmla="*/ 2147483646 w 65"/>
              <a:gd name="T37" fmla="*/ 2147483646 h 58"/>
              <a:gd name="T38" fmla="*/ 2147483646 w 65"/>
              <a:gd name="T39" fmla="*/ 2147483646 h 58"/>
              <a:gd name="T40" fmla="*/ 2147483646 w 65"/>
              <a:gd name="T41" fmla="*/ 2147483646 h 58"/>
              <a:gd name="T42" fmla="*/ 2147483646 w 65"/>
              <a:gd name="T43" fmla="*/ 2147483646 h 58"/>
              <a:gd name="T44" fmla="*/ 2147483646 w 65"/>
              <a:gd name="T45" fmla="*/ 2147483646 h 58"/>
              <a:gd name="T46" fmla="*/ 2147483646 w 65"/>
              <a:gd name="T47" fmla="*/ 2147483646 h 58"/>
              <a:gd name="T48" fmla="*/ 2147483646 w 65"/>
              <a:gd name="T49" fmla="*/ 2147483646 h 58"/>
              <a:gd name="T50" fmla="*/ 2147483646 w 65"/>
              <a:gd name="T51" fmla="*/ 2147483646 h 58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4" tIns="45713" rIns="91424" bIns="45713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97954" y="2099582"/>
            <a:ext cx="255984" cy="223838"/>
          </a:xfrm>
          <a:custGeom>
            <a:avLst/>
            <a:gdLst>
              <a:gd name="T0" fmla="*/ 2147483646 w 68"/>
              <a:gd name="T1" fmla="*/ 2147483646 h 59"/>
              <a:gd name="T2" fmla="*/ 2147483646 w 68"/>
              <a:gd name="T3" fmla="*/ 2147483646 h 59"/>
              <a:gd name="T4" fmla="*/ 2147483646 w 68"/>
              <a:gd name="T5" fmla="*/ 2147483646 h 59"/>
              <a:gd name="T6" fmla="*/ 2147483646 w 68"/>
              <a:gd name="T7" fmla="*/ 2147483646 h 59"/>
              <a:gd name="T8" fmla="*/ 2147483646 w 68"/>
              <a:gd name="T9" fmla="*/ 2147483646 h 59"/>
              <a:gd name="T10" fmla="*/ 2147483646 w 68"/>
              <a:gd name="T11" fmla="*/ 2147483646 h 59"/>
              <a:gd name="T12" fmla="*/ 2147483646 w 68"/>
              <a:gd name="T13" fmla="*/ 2147483646 h 59"/>
              <a:gd name="T14" fmla="*/ 2147483646 w 68"/>
              <a:gd name="T15" fmla="*/ 2147483646 h 59"/>
              <a:gd name="T16" fmla="*/ 2147483646 w 68"/>
              <a:gd name="T17" fmla="*/ 2147483646 h 59"/>
              <a:gd name="T18" fmla="*/ 2147483646 w 68"/>
              <a:gd name="T19" fmla="*/ 2147483646 h 59"/>
              <a:gd name="T20" fmla="*/ 0 w 68"/>
              <a:gd name="T21" fmla="*/ 2147483646 h 59"/>
              <a:gd name="T22" fmla="*/ 0 w 68"/>
              <a:gd name="T23" fmla="*/ 2147483646 h 59"/>
              <a:gd name="T24" fmla="*/ 2147483646 w 68"/>
              <a:gd name="T25" fmla="*/ 2147483646 h 59"/>
              <a:gd name="T26" fmla="*/ 2147483646 w 68"/>
              <a:gd name="T27" fmla="*/ 2147483646 h 59"/>
              <a:gd name="T28" fmla="*/ 2147483646 w 68"/>
              <a:gd name="T29" fmla="*/ 0 h 59"/>
              <a:gd name="T30" fmla="*/ 2147483646 w 68"/>
              <a:gd name="T31" fmla="*/ 2147483646 h 59"/>
              <a:gd name="T32" fmla="*/ 2147483646 w 68"/>
              <a:gd name="T33" fmla="*/ 2147483646 h 59"/>
              <a:gd name="T34" fmla="*/ 2147483646 w 68"/>
              <a:gd name="T35" fmla="*/ 2147483646 h 59"/>
              <a:gd name="T36" fmla="*/ 2147483646 w 68"/>
              <a:gd name="T37" fmla="*/ 2147483646 h 59"/>
              <a:gd name="T38" fmla="*/ 2147483646 w 68"/>
              <a:gd name="T39" fmla="*/ 2147483646 h 59"/>
              <a:gd name="T40" fmla="*/ 2147483646 w 68"/>
              <a:gd name="T41" fmla="*/ 2147483646 h 59"/>
              <a:gd name="T42" fmla="*/ 2147483646 w 68"/>
              <a:gd name="T43" fmla="*/ 2147483646 h 59"/>
              <a:gd name="T44" fmla="*/ 2147483646 w 68"/>
              <a:gd name="T45" fmla="*/ 2147483646 h 59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68" h="59">
                <a:moveTo>
                  <a:pt x="68" y="24"/>
                </a:moveTo>
                <a:cubicBezTo>
                  <a:pt x="68" y="27"/>
                  <a:pt x="66" y="29"/>
                  <a:pt x="64" y="29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6"/>
                  <a:pt x="61" y="48"/>
                  <a:pt x="59" y="48"/>
                </a:cubicBezTo>
                <a:cubicBezTo>
                  <a:pt x="52" y="43"/>
                  <a:pt x="41" y="35"/>
                  <a:pt x="28" y="34"/>
                </a:cubicBezTo>
                <a:cubicBezTo>
                  <a:pt x="23" y="35"/>
                  <a:pt x="22" y="41"/>
                  <a:pt x="25" y="44"/>
                </a:cubicBezTo>
                <a:cubicBezTo>
                  <a:pt x="22" y="48"/>
                  <a:pt x="26" y="51"/>
                  <a:pt x="30" y="54"/>
                </a:cubicBezTo>
                <a:cubicBezTo>
                  <a:pt x="27" y="59"/>
                  <a:pt x="17" y="59"/>
                  <a:pt x="14" y="56"/>
                </a:cubicBezTo>
                <a:cubicBezTo>
                  <a:pt x="12" y="49"/>
                  <a:pt x="8" y="42"/>
                  <a:pt x="11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3" y="34"/>
                  <a:pt x="0" y="31"/>
                  <a:pt x="0" y="27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7"/>
                  <a:pt x="3" y="14"/>
                  <a:pt x="7" y="14"/>
                </a:cubicBezTo>
                <a:cubicBezTo>
                  <a:pt x="25" y="14"/>
                  <a:pt x="25" y="14"/>
                  <a:pt x="25" y="14"/>
                </a:cubicBezTo>
                <a:cubicBezTo>
                  <a:pt x="39" y="14"/>
                  <a:pt x="51" y="6"/>
                  <a:pt x="59" y="0"/>
                </a:cubicBezTo>
                <a:cubicBezTo>
                  <a:pt x="61" y="0"/>
                  <a:pt x="64" y="2"/>
                  <a:pt x="64" y="4"/>
                </a:cubicBezTo>
                <a:cubicBezTo>
                  <a:pt x="64" y="19"/>
                  <a:pt x="64" y="19"/>
                  <a:pt x="64" y="19"/>
                </a:cubicBezTo>
                <a:cubicBezTo>
                  <a:pt x="66" y="19"/>
                  <a:pt x="68" y="21"/>
                  <a:pt x="68" y="24"/>
                </a:cubicBezTo>
                <a:close/>
                <a:moveTo>
                  <a:pt x="59" y="6"/>
                </a:moveTo>
                <a:cubicBezTo>
                  <a:pt x="49" y="13"/>
                  <a:pt x="39" y="18"/>
                  <a:pt x="30" y="19"/>
                </a:cubicBezTo>
                <a:cubicBezTo>
                  <a:pt x="30" y="29"/>
                  <a:pt x="30" y="29"/>
                  <a:pt x="30" y="29"/>
                </a:cubicBezTo>
                <a:cubicBezTo>
                  <a:pt x="39" y="30"/>
                  <a:pt x="49" y="34"/>
                  <a:pt x="59" y="42"/>
                </a:cubicBezTo>
                <a:lnTo>
                  <a:pt x="59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91424" tIns="45713" rIns="91424" bIns="45713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5405098" y="1311388"/>
            <a:ext cx="257175" cy="223838"/>
          </a:xfrm>
          <a:custGeom>
            <a:avLst/>
            <a:gdLst>
              <a:gd name="T0" fmla="*/ 2147483646 w 68"/>
              <a:gd name="T1" fmla="*/ 2147483646 h 59"/>
              <a:gd name="T2" fmla="*/ 2147483646 w 68"/>
              <a:gd name="T3" fmla="*/ 2147483646 h 59"/>
              <a:gd name="T4" fmla="*/ 2147483646 w 68"/>
              <a:gd name="T5" fmla="*/ 2147483646 h 59"/>
              <a:gd name="T6" fmla="*/ 2147483646 w 68"/>
              <a:gd name="T7" fmla="*/ 2147483646 h 59"/>
              <a:gd name="T8" fmla="*/ 2147483646 w 68"/>
              <a:gd name="T9" fmla="*/ 2147483646 h 59"/>
              <a:gd name="T10" fmla="*/ 2147483646 w 68"/>
              <a:gd name="T11" fmla="*/ 2147483646 h 59"/>
              <a:gd name="T12" fmla="*/ 2147483646 w 68"/>
              <a:gd name="T13" fmla="*/ 2147483646 h 59"/>
              <a:gd name="T14" fmla="*/ 2147483646 w 68"/>
              <a:gd name="T15" fmla="*/ 2147483646 h 59"/>
              <a:gd name="T16" fmla="*/ 0 w 68"/>
              <a:gd name="T17" fmla="*/ 2147483646 h 59"/>
              <a:gd name="T18" fmla="*/ 2147483646 w 68"/>
              <a:gd name="T19" fmla="*/ 0 h 59"/>
              <a:gd name="T20" fmla="*/ 2147483646 w 68"/>
              <a:gd name="T21" fmla="*/ 2147483646 h 59"/>
              <a:gd name="T22" fmla="*/ 2147483646 w 68"/>
              <a:gd name="T23" fmla="*/ 2147483646 h 59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68" h="59">
                <a:moveTo>
                  <a:pt x="34" y="49"/>
                </a:moveTo>
                <a:cubicBezTo>
                  <a:pt x="33" y="49"/>
                  <a:pt x="31" y="49"/>
                  <a:pt x="29" y="49"/>
                </a:cubicBezTo>
                <a:cubicBezTo>
                  <a:pt x="24" y="53"/>
                  <a:pt x="18" y="56"/>
                  <a:pt x="11" y="58"/>
                </a:cubicBezTo>
                <a:cubicBezTo>
                  <a:pt x="10" y="58"/>
                  <a:pt x="9" y="59"/>
                  <a:pt x="7" y="59"/>
                </a:cubicBezTo>
                <a:cubicBezTo>
                  <a:pt x="6" y="59"/>
                  <a:pt x="6" y="58"/>
                  <a:pt x="5" y="57"/>
                </a:cubicBezTo>
                <a:cubicBezTo>
                  <a:pt x="5" y="57"/>
                  <a:pt x="5" y="57"/>
                  <a:pt x="5" y="57"/>
                </a:cubicBezTo>
                <a:cubicBezTo>
                  <a:pt x="5" y="56"/>
                  <a:pt x="6" y="56"/>
                  <a:pt x="6" y="55"/>
                </a:cubicBezTo>
                <a:cubicBezTo>
                  <a:pt x="9" y="52"/>
                  <a:pt x="11" y="50"/>
                  <a:pt x="13" y="44"/>
                </a:cubicBezTo>
                <a:cubicBezTo>
                  <a:pt x="5" y="39"/>
                  <a:pt x="0" y="32"/>
                  <a:pt x="0" y="25"/>
                </a:cubicBezTo>
                <a:cubicBezTo>
                  <a:pt x="0" y="11"/>
                  <a:pt x="16" y="0"/>
                  <a:pt x="34" y="0"/>
                </a:cubicBezTo>
                <a:cubicBezTo>
                  <a:pt x="53" y="0"/>
                  <a:pt x="68" y="11"/>
                  <a:pt x="68" y="25"/>
                </a:cubicBezTo>
                <a:cubicBezTo>
                  <a:pt x="68" y="38"/>
                  <a:pt x="53" y="49"/>
                  <a:pt x="34" y="4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91424" tIns="45713" rIns="91424" bIns="45713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86049" y="2941356"/>
            <a:ext cx="250031" cy="215503"/>
          </a:xfrm>
          <a:custGeom>
            <a:avLst/>
            <a:gdLst>
              <a:gd name="T0" fmla="*/ 2147483646 w 73"/>
              <a:gd name="T1" fmla="*/ 2147483646 h 63"/>
              <a:gd name="T2" fmla="*/ 2147483646 w 73"/>
              <a:gd name="T3" fmla="*/ 2147483646 h 63"/>
              <a:gd name="T4" fmla="*/ 2147483646 w 73"/>
              <a:gd name="T5" fmla="*/ 2147483646 h 63"/>
              <a:gd name="T6" fmla="*/ 2147483646 w 73"/>
              <a:gd name="T7" fmla="*/ 2147483646 h 63"/>
              <a:gd name="T8" fmla="*/ 2147483646 w 73"/>
              <a:gd name="T9" fmla="*/ 2147483646 h 63"/>
              <a:gd name="T10" fmla="*/ 2147483646 w 73"/>
              <a:gd name="T11" fmla="*/ 2147483646 h 63"/>
              <a:gd name="T12" fmla="*/ 2147483646 w 73"/>
              <a:gd name="T13" fmla="*/ 2147483646 h 63"/>
              <a:gd name="T14" fmla="*/ 2147483646 w 73"/>
              <a:gd name="T15" fmla="*/ 2147483646 h 63"/>
              <a:gd name="T16" fmla="*/ 2147483646 w 73"/>
              <a:gd name="T17" fmla="*/ 2147483646 h 63"/>
              <a:gd name="T18" fmla="*/ 0 w 73"/>
              <a:gd name="T19" fmla="*/ 2147483646 h 63"/>
              <a:gd name="T20" fmla="*/ 0 w 73"/>
              <a:gd name="T21" fmla="*/ 2147483646 h 63"/>
              <a:gd name="T22" fmla="*/ 2147483646 w 73"/>
              <a:gd name="T23" fmla="*/ 0 h 63"/>
              <a:gd name="T24" fmla="*/ 2147483646 w 73"/>
              <a:gd name="T25" fmla="*/ 0 h 63"/>
              <a:gd name="T26" fmla="*/ 2147483646 w 73"/>
              <a:gd name="T27" fmla="*/ 2147483646 h 63"/>
              <a:gd name="T28" fmla="*/ 2147483646 w 73"/>
              <a:gd name="T29" fmla="*/ 2147483646 h 63"/>
              <a:gd name="T30" fmla="*/ 2147483646 w 73"/>
              <a:gd name="T31" fmla="*/ 2147483646 h 63"/>
              <a:gd name="T32" fmla="*/ 2147483646 w 73"/>
              <a:gd name="T33" fmla="*/ 2147483646 h 63"/>
              <a:gd name="T34" fmla="*/ 2147483646 w 73"/>
              <a:gd name="T35" fmla="*/ 2147483646 h 63"/>
              <a:gd name="T36" fmla="*/ 2147483646 w 73"/>
              <a:gd name="T37" fmla="*/ 2147483646 h 63"/>
              <a:gd name="T38" fmla="*/ 2147483646 w 73"/>
              <a:gd name="T39" fmla="*/ 2147483646 h 63"/>
              <a:gd name="T40" fmla="*/ 2147483646 w 73"/>
              <a:gd name="T41" fmla="*/ 2147483646 h 63"/>
              <a:gd name="T42" fmla="*/ 2147483646 w 73"/>
              <a:gd name="T43" fmla="*/ 2147483646 h 63"/>
              <a:gd name="T44" fmla="*/ 2147483646 w 73"/>
              <a:gd name="T45" fmla="*/ 2147483646 h 63"/>
              <a:gd name="T46" fmla="*/ 2147483646 w 73"/>
              <a:gd name="T47" fmla="*/ 2147483646 h 63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91424" tIns="45713" rIns="91424" bIns="45713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08670" y="3760505"/>
            <a:ext cx="246460" cy="217884"/>
          </a:xfrm>
          <a:custGeom>
            <a:avLst/>
            <a:gdLst>
              <a:gd name="T0" fmla="*/ 2147483646 w 65"/>
              <a:gd name="T1" fmla="*/ 2147483646 h 58"/>
              <a:gd name="T2" fmla="*/ 2147483646 w 65"/>
              <a:gd name="T3" fmla="*/ 2147483646 h 58"/>
              <a:gd name="T4" fmla="*/ 2147483646 w 65"/>
              <a:gd name="T5" fmla="*/ 2147483646 h 58"/>
              <a:gd name="T6" fmla="*/ 2147483646 w 65"/>
              <a:gd name="T7" fmla="*/ 2147483646 h 58"/>
              <a:gd name="T8" fmla="*/ 2147483646 w 65"/>
              <a:gd name="T9" fmla="*/ 2147483646 h 58"/>
              <a:gd name="T10" fmla="*/ 2147483646 w 65"/>
              <a:gd name="T11" fmla="*/ 2147483646 h 58"/>
              <a:gd name="T12" fmla="*/ 0 w 65"/>
              <a:gd name="T13" fmla="*/ 2147483646 h 58"/>
              <a:gd name="T14" fmla="*/ 2147483646 w 65"/>
              <a:gd name="T15" fmla="*/ 0 h 58"/>
              <a:gd name="T16" fmla="*/ 2147483646 w 65"/>
              <a:gd name="T17" fmla="*/ 2147483646 h 58"/>
              <a:gd name="T18" fmla="*/ 2147483646 w 65"/>
              <a:gd name="T19" fmla="*/ 2147483646 h 58"/>
              <a:gd name="T20" fmla="*/ 2147483646 w 65"/>
              <a:gd name="T21" fmla="*/ 2147483646 h 58"/>
              <a:gd name="T22" fmla="*/ 2147483646 w 65"/>
              <a:gd name="T23" fmla="*/ 2147483646 h 58"/>
              <a:gd name="T24" fmla="*/ 2147483646 w 65"/>
              <a:gd name="T25" fmla="*/ 2147483646 h 58"/>
              <a:gd name="T26" fmla="*/ 2147483646 w 65"/>
              <a:gd name="T27" fmla="*/ 2147483646 h 58"/>
              <a:gd name="T28" fmla="*/ 2147483646 w 65"/>
              <a:gd name="T29" fmla="*/ 2147483646 h 58"/>
              <a:gd name="T30" fmla="*/ 2147483646 w 65"/>
              <a:gd name="T31" fmla="*/ 2147483646 h 58"/>
              <a:gd name="T32" fmla="*/ 2147483646 w 65"/>
              <a:gd name="T33" fmla="*/ 2147483646 h 58"/>
              <a:gd name="T34" fmla="*/ 2147483646 w 65"/>
              <a:gd name="T35" fmla="*/ 2147483646 h 58"/>
              <a:gd name="T36" fmla="*/ 2147483646 w 65"/>
              <a:gd name="T37" fmla="*/ 2147483646 h 58"/>
              <a:gd name="T38" fmla="*/ 2147483646 w 65"/>
              <a:gd name="T39" fmla="*/ 2147483646 h 58"/>
              <a:gd name="T40" fmla="*/ 2147483646 w 65"/>
              <a:gd name="T41" fmla="*/ 2147483646 h 58"/>
              <a:gd name="T42" fmla="*/ 2147483646 w 65"/>
              <a:gd name="T43" fmla="*/ 2147483646 h 58"/>
              <a:gd name="T44" fmla="*/ 2147483646 w 65"/>
              <a:gd name="T45" fmla="*/ 2147483646 h 58"/>
              <a:gd name="T46" fmla="*/ 2147483646 w 65"/>
              <a:gd name="T47" fmla="*/ 2147483646 h 58"/>
              <a:gd name="T48" fmla="*/ 2147483646 w 65"/>
              <a:gd name="T49" fmla="*/ 2147483646 h 58"/>
              <a:gd name="T50" fmla="*/ 2147483646 w 65"/>
              <a:gd name="T51" fmla="*/ 2147483646 h 58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91424" tIns="45713" rIns="91424" bIns="45713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5" name="出自【趣你的PPT】(微信:qunideppt)：最优质的PPT资源库"/>
          <p:cNvSpPr txBox="1">
            <a:spLocks/>
          </p:cNvSpPr>
          <p:nvPr/>
        </p:nvSpPr>
        <p:spPr bwMode="auto">
          <a:xfrm>
            <a:off x="5694419" y="1576900"/>
            <a:ext cx="2016408" cy="402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697991" y="1291148"/>
            <a:ext cx="1747838" cy="270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7" name="出自【趣你的PPT】(微信:qunideppt)：最优质的PPT资源库"/>
          <p:cNvSpPr txBox="1">
            <a:spLocks/>
          </p:cNvSpPr>
          <p:nvPr/>
        </p:nvSpPr>
        <p:spPr bwMode="auto">
          <a:xfrm>
            <a:off x="5694419" y="2330564"/>
            <a:ext cx="2016408" cy="402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697991" y="2044813"/>
            <a:ext cx="1747838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9" name="出自【趣你的PPT】(微信:qunideppt)：最优质的PPT资源库"/>
          <p:cNvSpPr txBox="1">
            <a:spLocks/>
          </p:cNvSpPr>
          <p:nvPr/>
        </p:nvSpPr>
        <p:spPr bwMode="auto">
          <a:xfrm>
            <a:off x="5694419" y="3154477"/>
            <a:ext cx="2016408" cy="402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0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697991" y="2868726"/>
            <a:ext cx="1747838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1" name="出自【趣你的PPT】(微信:qunideppt)：最优质的PPT资源库"/>
          <p:cNvSpPr txBox="1">
            <a:spLocks/>
          </p:cNvSpPr>
          <p:nvPr/>
        </p:nvSpPr>
        <p:spPr bwMode="auto">
          <a:xfrm>
            <a:off x="5694419" y="3978389"/>
            <a:ext cx="2016408" cy="402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697991" y="3692638"/>
            <a:ext cx="1747838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 rot="10800000">
            <a:off x="975515" y="2849402"/>
            <a:ext cx="810816" cy="733425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4835"/>
                  <a:pt x="17222" y="0"/>
                  <a:pt x="11821" y="0"/>
                </a:cubicBezTo>
                <a:cubicBezTo>
                  <a:pt x="7167" y="0"/>
                  <a:pt x="3293" y="3601"/>
                  <a:pt x="2304" y="8410"/>
                </a:cubicBezTo>
                <a:lnTo>
                  <a:pt x="0" y="10969"/>
                </a:lnTo>
                <a:lnTo>
                  <a:pt x="2384" y="13480"/>
                </a:lnTo>
                <a:cubicBezTo>
                  <a:pt x="3468" y="18139"/>
                  <a:pt x="7263" y="21600"/>
                  <a:pt x="11821" y="21600"/>
                </a:cubicBezTo>
                <a:cubicBezTo>
                  <a:pt x="17222" y="21600"/>
                  <a:pt x="21600" y="16765"/>
                  <a:pt x="21600" y="108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217579" y="3093206"/>
            <a:ext cx="297656" cy="263128"/>
          </a:xfrm>
          <a:custGeom>
            <a:avLst/>
            <a:gdLst>
              <a:gd name="T0" fmla="*/ 2147483646 w 65"/>
              <a:gd name="T1" fmla="*/ 2147483646 h 58"/>
              <a:gd name="T2" fmla="*/ 2147483646 w 65"/>
              <a:gd name="T3" fmla="*/ 2147483646 h 58"/>
              <a:gd name="T4" fmla="*/ 2147483646 w 65"/>
              <a:gd name="T5" fmla="*/ 2147483646 h 58"/>
              <a:gd name="T6" fmla="*/ 2147483646 w 65"/>
              <a:gd name="T7" fmla="*/ 2147483646 h 58"/>
              <a:gd name="T8" fmla="*/ 2147483646 w 65"/>
              <a:gd name="T9" fmla="*/ 2147483646 h 58"/>
              <a:gd name="T10" fmla="*/ 2147483646 w 65"/>
              <a:gd name="T11" fmla="*/ 2147483646 h 58"/>
              <a:gd name="T12" fmla="*/ 0 w 65"/>
              <a:gd name="T13" fmla="*/ 2147483646 h 58"/>
              <a:gd name="T14" fmla="*/ 2147483646 w 65"/>
              <a:gd name="T15" fmla="*/ 0 h 58"/>
              <a:gd name="T16" fmla="*/ 2147483646 w 65"/>
              <a:gd name="T17" fmla="*/ 2147483646 h 58"/>
              <a:gd name="T18" fmla="*/ 2147483646 w 65"/>
              <a:gd name="T19" fmla="*/ 2147483646 h 58"/>
              <a:gd name="T20" fmla="*/ 2147483646 w 65"/>
              <a:gd name="T21" fmla="*/ 2147483646 h 58"/>
              <a:gd name="T22" fmla="*/ 2147483646 w 65"/>
              <a:gd name="T23" fmla="*/ 2147483646 h 58"/>
              <a:gd name="T24" fmla="*/ 2147483646 w 65"/>
              <a:gd name="T25" fmla="*/ 2147483646 h 58"/>
              <a:gd name="T26" fmla="*/ 2147483646 w 65"/>
              <a:gd name="T27" fmla="*/ 2147483646 h 58"/>
              <a:gd name="T28" fmla="*/ 2147483646 w 65"/>
              <a:gd name="T29" fmla="*/ 2147483646 h 58"/>
              <a:gd name="T30" fmla="*/ 2147483646 w 65"/>
              <a:gd name="T31" fmla="*/ 2147483646 h 58"/>
              <a:gd name="T32" fmla="*/ 2147483646 w 65"/>
              <a:gd name="T33" fmla="*/ 2147483646 h 58"/>
              <a:gd name="T34" fmla="*/ 2147483646 w 65"/>
              <a:gd name="T35" fmla="*/ 2147483646 h 58"/>
              <a:gd name="T36" fmla="*/ 2147483646 w 65"/>
              <a:gd name="T37" fmla="*/ 2147483646 h 58"/>
              <a:gd name="T38" fmla="*/ 2147483646 w 65"/>
              <a:gd name="T39" fmla="*/ 2147483646 h 58"/>
              <a:gd name="T40" fmla="*/ 2147483646 w 65"/>
              <a:gd name="T41" fmla="*/ 2147483646 h 58"/>
              <a:gd name="T42" fmla="*/ 2147483646 w 65"/>
              <a:gd name="T43" fmla="*/ 2147483646 h 58"/>
              <a:gd name="T44" fmla="*/ 2147483646 w 65"/>
              <a:gd name="T45" fmla="*/ 2147483646 h 58"/>
              <a:gd name="T46" fmla="*/ 2147483646 w 65"/>
              <a:gd name="T47" fmla="*/ 2147483646 h 58"/>
              <a:gd name="T48" fmla="*/ 2147483646 w 65"/>
              <a:gd name="T49" fmla="*/ 2147483646 h 58"/>
              <a:gd name="T50" fmla="*/ 2147483646 w 65"/>
              <a:gd name="T51" fmla="*/ 2147483646 h 58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4" tIns="45713" rIns="91424" bIns="45713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7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9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2788283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727157" y="1371600"/>
            <a:ext cx="7689686" cy="3245458"/>
            <a:chOff x="1080578" y="1828799"/>
            <a:chExt cx="10252914" cy="4327277"/>
          </a:xfrm>
        </p:grpSpPr>
        <p:pic>
          <p:nvPicPr>
            <p:cNvPr id="2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9319" y="1828799"/>
              <a:ext cx="4437293" cy="4327277"/>
            </a:xfrm>
            <a:prstGeom prst="rect">
              <a:avLst/>
            </a:prstGeom>
          </p:spPr>
        </p:pic>
        <p:grpSp>
          <p:nvGrpSpPr>
            <p:cNvPr id="25" name="Group 24出自【趣你的PPT】(微信:qunideppt)：最优质的PPT资源库"/>
            <p:cNvGrpSpPr/>
            <p:nvPr/>
          </p:nvGrpSpPr>
          <p:grpSpPr>
            <a:xfrm>
              <a:off x="5424792" y="3296734"/>
              <a:ext cx="1426666" cy="1426666"/>
              <a:chOff x="8159477" y="2414826"/>
              <a:chExt cx="1979613" cy="1979612"/>
            </a:xfrm>
          </p:grpSpPr>
          <p:sp>
            <p:nvSpPr>
              <p:cNvPr id="6" name="出自【趣你的PPT】(微信:qunideppt)：最优质的PPT资源库"/>
              <p:cNvSpPr/>
              <p:nvPr/>
            </p:nvSpPr>
            <p:spPr bwMode="auto">
              <a:xfrm>
                <a:off x="9148490" y="2414826"/>
                <a:ext cx="990600" cy="989013"/>
              </a:xfrm>
              <a:custGeom>
                <a:avLst/>
                <a:gdLst>
                  <a:gd name="T0" fmla="*/ 388 w 462"/>
                  <a:gd name="T1" fmla="*/ 211 h 462"/>
                  <a:gd name="T2" fmla="*/ 405 w 462"/>
                  <a:gd name="T3" fmla="*/ 145 h 462"/>
                  <a:gd name="T4" fmla="*/ 430 w 462"/>
                  <a:gd name="T5" fmla="*/ 53 h 462"/>
                  <a:gd name="T6" fmla="*/ 337 w 462"/>
                  <a:gd name="T7" fmla="*/ 78 h 462"/>
                  <a:gd name="T8" fmla="*/ 278 w 462"/>
                  <a:gd name="T9" fmla="*/ 93 h 462"/>
                  <a:gd name="T10" fmla="*/ 0 w 462"/>
                  <a:gd name="T11" fmla="*/ 0 h 462"/>
                  <a:gd name="T12" fmla="*/ 0 w 462"/>
                  <a:gd name="T13" fmla="*/ 201 h 462"/>
                  <a:gd name="T14" fmla="*/ 261 w 462"/>
                  <a:gd name="T15" fmla="*/ 462 h 462"/>
                  <a:gd name="T16" fmla="*/ 462 w 462"/>
                  <a:gd name="T17" fmla="*/ 462 h 462"/>
                  <a:gd name="T18" fmla="*/ 388 w 462"/>
                  <a:gd name="T19" fmla="*/ 211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2" h="462">
                    <a:moveTo>
                      <a:pt x="388" y="211"/>
                    </a:moveTo>
                    <a:cubicBezTo>
                      <a:pt x="405" y="145"/>
                      <a:pt x="405" y="145"/>
                      <a:pt x="405" y="145"/>
                    </a:cubicBezTo>
                    <a:cubicBezTo>
                      <a:pt x="430" y="53"/>
                      <a:pt x="430" y="53"/>
                      <a:pt x="430" y="53"/>
                    </a:cubicBezTo>
                    <a:cubicBezTo>
                      <a:pt x="337" y="78"/>
                      <a:pt x="337" y="78"/>
                      <a:pt x="337" y="78"/>
                    </a:cubicBezTo>
                    <a:cubicBezTo>
                      <a:pt x="278" y="93"/>
                      <a:pt x="278" y="93"/>
                      <a:pt x="278" y="93"/>
                    </a:cubicBezTo>
                    <a:cubicBezTo>
                      <a:pt x="201" y="35"/>
                      <a:pt x="104" y="0"/>
                      <a:pt x="0" y="0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144" y="201"/>
                      <a:pt x="261" y="318"/>
                      <a:pt x="261" y="462"/>
                    </a:cubicBezTo>
                    <a:cubicBezTo>
                      <a:pt x="462" y="462"/>
                      <a:pt x="462" y="462"/>
                      <a:pt x="462" y="462"/>
                    </a:cubicBezTo>
                    <a:cubicBezTo>
                      <a:pt x="462" y="369"/>
                      <a:pt x="434" y="283"/>
                      <a:pt x="388" y="21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7" name="出自【趣你的PPT】(微信:qunideppt)：最优质的PPT资源库"/>
              <p:cNvSpPr/>
              <p:nvPr/>
            </p:nvSpPr>
            <p:spPr bwMode="auto">
              <a:xfrm>
                <a:off x="9148490" y="3403838"/>
                <a:ext cx="990600" cy="990600"/>
              </a:xfrm>
              <a:custGeom>
                <a:avLst/>
                <a:gdLst>
                  <a:gd name="T0" fmla="*/ 389 w 462"/>
                  <a:gd name="T1" fmla="*/ 248 h 462"/>
                  <a:gd name="T2" fmla="*/ 462 w 462"/>
                  <a:gd name="T3" fmla="*/ 0 h 462"/>
                  <a:gd name="T4" fmla="*/ 261 w 462"/>
                  <a:gd name="T5" fmla="*/ 0 h 462"/>
                  <a:gd name="T6" fmla="*/ 0 w 462"/>
                  <a:gd name="T7" fmla="*/ 261 h 462"/>
                  <a:gd name="T8" fmla="*/ 0 w 462"/>
                  <a:gd name="T9" fmla="*/ 462 h 462"/>
                  <a:gd name="T10" fmla="*/ 286 w 462"/>
                  <a:gd name="T11" fmla="*/ 362 h 462"/>
                  <a:gd name="T12" fmla="*/ 337 w 462"/>
                  <a:gd name="T13" fmla="*/ 375 h 462"/>
                  <a:gd name="T14" fmla="*/ 430 w 462"/>
                  <a:gd name="T15" fmla="*/ 400 h 462"/>
                  <a:gd name="T16" fmla="*/ 405 w 462"/>
                  <a:gd name="T17" fmla="*/ 307 h 462"/>
                  <a:gd name="T18" fmla="*/ 389 w 462"/>
                  <a:gd name="T19" fmla="*/ 248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2" h="462">
                    <a:moveTo>
                      <a:pt x="389" y="248"/>
                    </a:moveTo>
                    <a:cubicBezTo>
                      <a:pt x="435" y="176"/>
                      <a:pt x="462" y="91"/>
                      <a:pt x="462" y="0"/>
                    </a:cubicBezTo>
                    <a:cubicBezTo>
                      <a:pt x="261" y="0"/>
                      <a:pt x="261" y="0"/>
                      <a:pt x="261" y="0"/>
                    </a:cubicBezTo>
                    <a:cubicBezTo>
                      <a:pt x="261" y="144"/>
                      <a:pt x="144" y="261"/>
                      <a:pt x="0" y="261"/>
                    </a:cubicBezTo>
                    <a:cubicBezTo>
                      <a:pt x="0" y="462"/>
                      <a:pt x="0" y="462"/>
                      <a:pt x="0" y="462"/>
                    </a:cubicBezTo>
                    <a:cubicBezTo>
                      <a:pt x="108" y="462"/>
                      <a:pt x="208" y="424"/>
                      <a:pt x="286" y="362"/>
                    </a:cubicBezTo>
                    <a:cubicBezTo>
                      <a:pt x="337" y="375"/>
                      <a:pt x="337" y="375"/>
                      <a:pt x="337" y="375"/>
                    </a:cubicBezTo>
                    <a:cubicBezTo>
                      <a:pt x="430" y="400"/>
                      <a:pt x="430" y="400"/>
                      <a:pt x="430" y="400"/>
                    </a:cubicBezTo>
                    <a:cubicBezTo>
                      <a:pt x="405" y="307"/>
                      <a:pt x="405" y="307"/>
                      <a:pt x="405" y="307"/>
                    </a:cubicBezTo>
                    <a:lnTo>
                      <a:pt x="389" y="24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8" name="出自【趣你的PPT】(微信:qunideppt)：最优质的PPT资源库"/>
              <p:cNvSpPr/>
              <p:nvPr/>
            </p:nvSpPr>
            <p:spPr bwMode="auto">
              <a:xfrm>
                <a:off x="8159477" y="2414826"/>
                <a:ext cx="989013" cy="989013"/>
              </a:xfrm>
              <a:custGeom>
                <a:avLst/>
                <a:gdLst>
                  <a:gd name="T0" fmla="*/ 210 w 462"/>
                  <a:gd name="T1" fmla="*/ 75 h 462"/>
                  <a:gd name="T2" fmla="*/ 138 w 462"/>
                  <a:gd name="T3" fmla="*/ 56 h 462"/>
                  <a:gd name="T4" fmla="*/ 45 w 462"/>
                  <a:gd name="T5" fmla="*/ 31 h 462"/>
                  <a:gd name="T6" fmla="*/ 70 w 462"/>
                  <a:gd name="T7" fmla="*/ 124 h 462"/>
                  <a:gd name="T8" fmla="*/ 88 w 462"/>
                  <a:gd name="T9" fmla="*/ 190 h 462"/>
                  <a:gd name="T10" fmla="*/ 0 w 462"/>
                  <a:gd name="T11" fmla="*/ 462 h 462"/>
                  <a:gd name="T12" fmla="*/ 201 w 462"/>
                  <a:gd name="T13" fmla="*/ 462 h 462"/>
                  <a:gd name="T14" fmla="*/ 462 w 462"/>
                  <a:gd name="T15" fmla="*/ 201 h 462"/>
                  <a:gd name="T16" fmla="*/ 462 w 462"/>
                  <a:gd name="T17" fmla="*/ 0 h 462"/>
                  <a:gd name="T18" fmla="*/ 210 w 462"/>
                  <a:gd name="T19" fmla="*/ 75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2" h="462">
                    <a:moveTo>
                      <a:pt x="210" y="75"/>
                    </a:moveTo>
                    <a:cubicBezTo>
                      <a:pt x="138" y="56"/>
                      <a:pt x="138" y="56"/>
                      <a:pt x="138" y="56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70" y="124"/>
                      <a:pt x="70" y="124"/>
                      <a:pt x="70" y="124"/>
                    </a:cubicBezTo>
                    <a:cubicBezTo>
                      <a:pt x="88" y="190"/>
                      <a:pt x="88" y="190"/>
                      <a:pt x="88" y="190"/>
                    </a:cubicBezTo>
                    <a:cubicBezTo>
                      <a:pt x="33" y="267"/>
                      <a:pt x="0" y="360"/>
                      <a:pt x="0" y="462"/>
                    </a:cubicBezTo>
                    <a:cubicBezTo>
                      <a:pt x="201" y="462"/>
                      <a:pt x="201" y="462"/>
                      <a:pt x="201" y="462"/>
                    </a:cubicBezTo>
                    <a:cubicBezTo>
                      <a:pt x="201" y="318"/>
                      <a:pt x="318" y="201"/>
                      <a:pt x="462" y="201"/>
                    </a:cubicBezTo>
                    <a:cubicBezTo>
                      <a:pt x="462" y="0"/>
                      <a:pt x="462" y="0"/>
                      <a:pt x="462" y="0"/>
                    </a:cubicBezTo>
                    <a:cubicBezTo>
                      <a:pt x="369" y="0"/>
                      <a:pt x="282" y="27"/>
                      <a:pt x="210" y="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9" name="出自【趣你的PPT】(微信:qunideppt)：最优质的PPT资源库"/>
              <p:cNvSpPr/>
              <p:nvPr/>
            </p:nvSpPr>
            <p:spPr bwMode="auto">
              <a:xfrm>
                <a:off x="8159477" y="3403838"/>
                <a:ext cx="989013" cy="990600"/>
              </a:xfrm>
              <a:custGeom>
                <a:avLst/>
                <a:gdLst>
                  <a:gd name="T0" fmla="*/ 462 w 462"/>
                  <a:gd name="T1" fmla="*/ 261 h 462"/>
                  <a:gd name="T2" fmla="*/ 201 w 462"/>
                  <a:gd name="T3" fmla="*/ 0 h 462"/>
                  <a:gd name="T4" fmla="*/ 0 w 462"/>
                  <a:gd name="T5" fmla="*/ 0 h 462"/>
                  <a:gd name="T6" fmla="*/ 85 w 462"/>
                  <a:gd name="T7" fmla="*/ 267 h 462"/>
                  <a:gd name="T8" fmla="*/ 70 w 462"/>
                  <a:gd name="T9" fmla="*/ 323 h 462"/>
                  <a:gd name="T10" fmla="*/ 45 w 462"/>
                  <a:gd name="T11" fmla="*/ 416 h 462"/>
                  <a:gd name="T12" fmla="*/ 138 w 462"/>
                  <a:gd name="T13" fmla="*/ 391 h 462"/>
                  <a:gd name="T14" fmla="*/ 194 w 462"/>
                  <a:gd name="T15" fmla="*/ 376 h 462"/>
                  <a:gd name="T16" fmla="*/ 462 w 462"/>
                  <a:gd name="T17" fmla="*/ 462 h 462"/>
                  <a:gd name="T18" fmla="*/ 462 w 462"/>
                  <a:gd name="T19" fmla="*/ 261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2" h="462">
                    <a:moveTo>
                      <a:pt x="462" y="261"/>
                    </a:moveTo>
                    <a:cubicBezTo>
                      <a:pt x="318" y="261"/>
                      <a:pt x="201" y="144"/>
                      <a:pt x="20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9"/>
                      <a:pt x="31" y="192"/>
                      <a:pt x="85" y="267"/>
                    </a:cubicBezTo>
                    <a:cubicBezTo>
                      <a:pt x="70" y="323"/>
                      <a:pt x="70" y="323"/>
                      <a:pt x="70" y="323"/>
                    </a:cubicBezTo>
                    <a:cubicBezTo>
                      <a:pt x="45" y="416"/>
                      <a:pt x="45" y="416"/>
                      <a:pt x="45" y="416"/>
                    </a:cubicBezTo>
                    <a:cubicBezTo>
                      <a:pt x="138" y="391"/>
                      <a:pt x="138" y="391"/>
                      <a:pt x="138" y="391"/>
                    </a:cubicBezTo>
                    <a:cubicBezTo>
                      <a:pt x="194" y="376"/>
                      <a:pt x="194" y="376"/>
                      <a:pt x="194" y="376"/>
                    </a:cubicBezTo>
                    <a:cubicBezTo>
                      <a:pt x="270" y="430"/>
                      <a:pt x="362" y="462"/>
                      <a:pt x="462" y="462"/>
                    </a:cubicBezTo>
                    <a:lnTo>
                      <a:pt x="462" y="26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</p:grpSp>
        <p:grpSp>
          <p:nvGrpSpPr>
            <p:cNvPr id="22" name="Group 21出自【趣你的PPT】(微信:qunideppt)：最优质的PPT资源库"/>
            <p:cNvGrpSpPr/>
            <p:nvPr/>
          </p:nvGrpSpPr>
          <p:grpSpPr>
            <a:xfrm>
              <a:off x="7042271" y="2746877"/>
              <a:ext cx="481092" cy="319495"/>
              <a:chOff x="4254500" y="1266825"/>
              <a:chExt cx="619126" cy="411163"/>
            </a:xfrm>
          </p:grpSpPr>
          <p:sp>
            <p:nvSpPr>
              <p:cNvPr id="1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254500" y="1276350"/>
                <a:ext cx="411163" cy="390525"/>
              </a:xfrm>
              <a:custGeom>
                <a:avLst/>
                <a:gdLst>
                  <a:gd name="T0" fmla="*/ 182 w 192"/>
                  <a:gd name="T1" fmla="*/ 0 h 182"/>
                  <a:gd name="T2" fmla="*/ 10 w 192"/>
                  <a:gd name="T3" fmla="*/ 0 h 182"/>
                  <a:gd name="T4" fmla="*/ 0 w 192"/>
                  <a:gd name="T5" fmla="*/ 10 h 182"/>
                  <a:gd name="T6" fmla="*/ 0 w 192"/>
                  <a:gd name="T7" fmla="*/ 128 h 182"/>
                  <a:gd name="T8" fmla="*/ 10 w 192"/>
                  <a:gd name="T9" fmla="*/ 138 h 182"/>
                  <a:gd name="T10" fmla="*/ 80 w 192"/>
                  <a:gd name="T11" fmla="*/ 138 h 182"/>
                  <a:gd name="T12" fmla="*/ 80 w 192"/>
                  <a:gd name="T13" fmla="*/ 170 h 182"/>
                  <a:gd name="T14" fmla="*/ 38 w 192"/>
                  <a:gd name="T15" fmla="*/ 170 h 182"/>
                  <a:gd name="T16" fmla="*/ 34 w 192"/>
                  <a:gd name="T17" fmla="*/ 176 h 182"/>
                  <a:gd name="T18" fmla="*/ 38 w 192"/>
                  <a:gd name="T19" fmla="*/ 182 h 182"/>
                  <a:gd name="T20" fmla="*/ 162 w 192"/>
                  <a:gd name="T21" fmla="*/ 182 h 182"/>
                  <a:gd name="T22" fmla="*/ 167 w 192"/>
                  <a:gd name="T23" fmla="*/ 176 h 182"/>
                  <a:gd name="T24" fmla="*/ 162 w 192"/>
                  <a:gd name="T25" fmla="*/ 170 h 182"/>
                  <a:gd name="T26" fmla="*/ 119 w 192"/>
                  <a:gd name="T27" fmla="*/ 170 h 182"/>
                  <a:gd name="T28" fmla="*/ 119 w 192"/>
                  <a:gd name="T29" fmla="*/ 138 h 182"/>
                  <a:gd name="T30" fmla="*/ 182 w 192"/>
                  <a:gd name="T31" fmla="*/ 138 h 182"/>
                  <a:gd name="T32" fmla="*/ 192 w 192"/>
                  <a:gd name="T33" fmla="*/ 128 h 182"/>
                  <a:gd name="T34" fmla="*/ 192 w 192"/>
                  <a:gd name="T35" fmla="*/ 10 h 182"/>
                  <a:gd name="T36" fmla="*/ 182 w 192"/>
                  <a:gd name="T37" fmla="*/ 0 h 182"/>
                  <a:gd name="T38" fmla="*/ 183 w 192"/>
                  <a:gd name="T39" fmla="*/ 130 h 182"/>
                  <a:gd name="T40" fmla="*/ 10 w 192"/>
                  <a:gd name="T41" fmla="*/ 130 h 182"/>
                  <a:gd name="T42" fmla="*/ 10 w 192"/>
                  <a:gd name="T43" fmla="*/ 6 h 182"/>
                  <a:gd name="T44" fmla="*/ 183 w 192"/>
                  <a:gd name="T45" fmla="*/ 6 h 182"/>
                  <a:gd name="T46" fmla="*/ 183 w 192"/>
                  <a:gd name="T47" fmla="*/ 13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2" h="182">
                    <a:moveTo>
                      <a:pt x="182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3"/>
                      <a:pt x="4" y="138"/>
                      <a:pt x="10" y="138"/>
                    </a:cubicBezTo>
                    <a:cubicBezTo>
                      <a:pt x="80" y="138"/>
                      <a:pt x="80" y="138"/>
                      <a:pt x="80" y="138"/>
                    </a:cubicBezTo>
                    <a:cubicBezTo>
                      <a:pt x="80" y="170"/>
                      <a:pt x="80" y="170"/>
                      <a:pt x="80" y="170"/>
                    </a:cubicBezTo>
                    <a:cubicBezTo>
                      <a:pt x="38" y="170"/>
                      <a:pt x="38" y="170"/>
                      <a:pt x="38" y="170"/>
                    </a:cubicBezTo>
                    <a:cubicBezTo>
                      <a:pt x="36" y="170"/>
                      <a:pt x="34" y="173"/>
                      <a:pt x="34" y="176"/>
                    </a:cubicBezTo>
                    <a:cubicBezTo>
                      <a:pt x="34" y="179"/>
                      <a:pt x="36" y="182"/>
                      <a:pt x="38" y="182"/>
                    </a:cubicBezTo>
                    <a:cubicBezTo>
                      <a:pt x="162" y="182"/>
                      <a:pt x="162" y="182"/>
                      <a:pt x="162" y="182"/>
                    </a:cubicBezTo>
                    <a:cubicBezTo>
                      <a:pt x="165" y="182"/>
                      <a:pt x="167" y="179"/>
                      <a:pt x="167" y="176"/>
                    </a:cubicBezTo>
                    <a:cubicBezTo>
                      <a:pt x="167" y="173"/>
                      <a:pt x="165" y="170"/>
                      <a:pt x="162" y="170"/>
                    </a:cubicBezTo>
                    <a:cubicBezTo>
                      <a:pt x="119" y="170"/>
                      <a:pt x="119" y="170"/>
                      <a:pt x="119" y="170"/>
                    </a:cubicBezTo>
                    <a:cubicBezTo>
                      <a:pt x="119" y="138"/>
                      <a:pt x="119" y="138"/>
                      <a:pt x="119" y="138"/>
                    </a:cubicBezTo>
                    <a:cubicBezTo>
                      <a:pt x="182" y="138"/>
                      <a:pt x="182" y="138"/>
                      <a:pt x="182" y="138"/>
                    </a:cubicBezTo>
                    <a:cubicBezTo>
                      <a:pt x="187" y="138"/>
                      <a:pt x="192" y="133"/>
                      <a:pt x="192" y="128"/>
                    </a:cubicBezTo>
                    <a:cubicBezTo>
                      <a:pt x="192" y="10"/>
                      <a:pt x="192" y="10"/>
                      <a:pt x="192" y="10"/>
                    </a:cubicBezTo>
                    <a:cubicBezTo>
                      <a:pt x="192" y="4"/>
                      <a:pt x="187" y="0"/>
                      <a:pt x="182" y="0"/>
                    </a:cubicBezTo>
                    <a:close/>
                    <a:moveTo>
                      <a:pt x="183" y="130"/>
                    </a:moveTo>
                    <a:cubicBezTo>
                      <a:pt x="10" y="130"/>
                      <a:pt x="10" y="130"/>
                      <a:pt x="10" y="130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83" y="6"/>
                      <a:pt x="183" y="6"/>
                      <a:pt x="183" y="6"/>
                    </a:cubicBezTo>
                    <a:lnTo>
                      <a:pt x="183" y="130"/>
                    </a:ln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81538" y="1266825"/>
                <a:ext cx="192088" cy="411163"/>
              </a:xfrm>
              <a:custGeom>
                <a:avLst/>
                <a:gdLst>
                  <a:gd name="T0" fmla="*/ 74 w 90"/>
                  <a:gd name="T1" fmla="*/ 0 h 192"/>
                  <a:gd name="T2" fmla="*/ 16 w 90"/>
                  <a:gd name="T3" fmla="*/ 0 h 192"/>
                  <a:gd name="T4" fmla="*/ 0 w 90"/>
                  <a:gd name="T5" fmla="*/ 9 h 192"/>
                  <a:gd name="T6" fmla="*/ 0 w 90"/>
                  <a:gd name="T7" fmla="*/ 182 h 192"/>
                  <a:gd name="T8" fmla="*/ 16 w 90"/>
                  <a:gd name="T9" fmla="*/ 192 h 192"/>
                  <a:gd name="T10" fmla="*/ 74 w 90"/>
                  <a:gd name="T11" fmla="*/ 192 h 192"/>
                  <a:gd name="T12" fmla="*/ 90 w 90"/>
                  <a:gd name="T13" fmla="*/ 182 h 192"/>
                  <a:gd name="T14" fmla="*/ 90 w 90"/>
                  <a:gd name="T15" fmla="*/ 9 h 192"/>
                  <a:gd name="T16" fmla="*/ 74 w 90"/>
                  <a:gd name="T17" fmla="*/ 0 h 192"/>
                  <a:gd name="T18" fmla="*/ 45 w 90"/>
                  <a:gd name="T19" fmla="*/ 160 h 192"/>
                  <a:gd name="T20" fmla="*/ 32 w 90"/>
                  <a:gd name="T21" fmla="*/ 148 h 192"/>
                  <a:gd name="T22" fmla="*/ 45 w 90"/>
                  <a:gd name="T23" fmla="*/ 135 h 192"/>
                  <a:gd name="T24" fmla="*/ 57 w 90"/>
                  <a:gd name="T25" fmla="*/ 148 h 192"/>
                  <a:gd name="T26" fmla="*/ 45 w 90"/>
                  <a:gd name="T27" fmla="*/ 16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0" h="192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4"/>
                      <a:pt x="0" y="9"/>
                    </a:cubicBezTo>
                    <a:cubicBezTo>
                      <a:pt x="0" y="182"/>
                      <a:pt x="0" y="182"/>
                      <a:pt x="0" y="182"/>
                    </a:cubicBezTo>
                    <a:cubicBezTo>
                      <a:pt x="0" y="188"/>
                      <a:pt x="7" y="192"/>
                      <a:pt x="16" y="192"/>
                    </a:cubicBezTo>
                    <a:cubicBezTo>
                      <a:pt x="74" y="192"/>
                      <a:pt x="74" y="192"/>
                      <a:pt x="74" y="192"/>
                    </a:cubicBezTo>
                    <a:cubicBezTo>
                      <a:pt x="83" y="192"/>
                      <a:pt x="90" y="188"/>
                      <a:pt x="90" y="182"/>
                    </a:cubicBezTo>
                    <a:cubicBezTo>
                      <a:pt x="90" y="9"/>
                      <a:pt x="90" y="9"/>
                      <a:pt x="90" y="9"/>
                    </a:cubicBezTo>
                    <a:cubicBezTo>
                      <a:pt x="90" y="4"/>
                      <a:pt x="83" y="0"/>
                      <a:pt x="74" y="0"/>
                    </a:cubicBezTo>
                    <a:close/>
                    <a:moveTo>
                      <a:pt x="45" y="160"/>
                    </a:moveTo>
                    <a:cubicBezTo>
                      <a:pt x="38" y="160"/>
                      <a:pt x="32" y="155"/>
                      <a:pt x="32" y="148"/>
                    </a:cubicBezTo>
                    <a:cubicBezTo>
                      <a:pt x="32" y="141"/>
                      <a:pt x="38" y="135"/>
                      <a:pt x="45" y="135"/>
                    </a:cubicBezTo>
                    <a:cubicBezTo>
                      <a:pt x="52" y="135"/>
                      <a:pt x="57" y="141"/>
                      <a:pt x="57" y="148"/>
                    </a:cubicBezTo>
                    <a:cubicBezTo>
                      <a:pt x="57" y="155"/>
                      <a:pt x="52" y="160"/>
                      <a:pt x="45" y="160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</p:grpSp>
        <p:grpSp>
          <p:nvGrpSpPr>
            <p:cNvPr id="23" name="Group 22出自【趣你的PPT】(微信:qunideppt)：最优质的PPT资源库"/>
            <p:cNvGrpSpPr/>
            <p:nvPr/>
          </p:nvGrpSpPr>
          <p:grpSpPr>
            <a:xfrm>
              <a:off x="4857420" y="2675331"/>
              <a:ext cx="452720" cy="391041"/>
              <a:chOff x="7408863" y="1169988"/>
              <a:chExt cx="582613" cy="503237"/>
            </a:xfrm>
          </p:grpSpPr>
          <p:sp>
            <p:nvSpPr>
              <p:cNvPr id="13" name="出自【趣你的PPT】(微信:qunideppt)：最优质的PPT资源库"/>
              <p:cNvSpPr/>
              <p:nvPr/>
            </p:nvSpPr>
            <p:spPr bwMode="auto">
              <a:xfrm>
                <a:off x="7546975" y="1404938"/>
                <a:ext cx="304800" cy="115888"/>
              </a:xfrm>
              <a:custGeom>
                <a:avLst/>
                <a:gdLst>
                  <a:gd name="T0" fmla="*/ 16 w 142"/>
                  <a:gd name="T1" fmla="*/ 53 h 54"/>
                  <a:gd name="T2" fmla="*/ 6 w 142"/>
                  <a:gd name="T3" fmla="*/ 48 h 54"/>
                  <a:gd name="T4" fmla="*/ 6 w 142"/>
                  <a:gd name="T5" fmla="*/ 27 h 54"/>
                  <a:gd name="T6" fmla="*/ 71 w 142"/>
                  <a:gd name="T7" fmla="*/ 0 h 54"/>
                  <a:gd name="T8" fmla="*/ 71 w 142"/>
                  <a:gd name="T9" fmla="*/ 0 h 54"/>
                  <a:gd name="T10" fmla="*/ 136 w 142"/>
                  <a:gd name="T11" fmla="*/ 26 h 54"/>
                  <a:gd name="T12" fmla="*/ 136 w 142"/>
                  <a:gd name="T13" fmla="*/ 48 h 54"/>
                  <a:gd name="T14" fmla="*/ 114 w 142"/>
                  <a:gd name="T15" fmla="*/ 48 h 54"/>
                  <a:gd name="T16" fmla="*/ 71 w 142"/>
                  <a:gd name="T17" fmla="*/ 30 h 54"/>
                  <a:gd name="T18" fmla="*/ 71 w 142"/>
                  <a:gd name="T19" fmla="*/ 30 h 54"/>
                  <a:gd name="T20" fmla="*/ 27 w 142"/>
                  <a:gd name="T21" fmla="*/ 48 h 54"/>
                  <a:gd name="T22" fmla="*/ 16 w 142"/>
                  <a:gd name="T23" fmla="*/ 5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54">
                    <a:moveTo>
                      <a:pt x="16" y="53"/>
                    </a:moveTo>
                    <a:cubicBezTo>
                      <a:pt x="13" y="53"/>
                      <a:pt x="9" y="51"/>
                      <a:pt x="6" y="48"/>
                    </a:cubicBezTo>
                    <a:cubicBezTo>
                      <a:pt x="0" y="42"/>
                      <a:pt x="0" y="33"/>
                      <a:pt x="6" y="27"/>
                    </a:cubicBezTo>
                    <a:cubicBezTo>
                      <a:pt x="23" y="9"/>
                      <a:pt x="46" y="0"/>
                      <a:pt x="71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95" y="0"/>
                      <a:pt x="118" y="9"/>
                      <a:pt x="136" y="26"/>
                    </a:cubicBezTo>
                    <a:cubicBezTo>
                      <a:pt x="142" y="32"/>
                      <a:pt x="142" y="42"/>
                      <a:pt x="136" y="48"/>
                    </a:cubicBezTo>
                    <a:cubicBezTo>
                      <a:pt x="130" y="54"/>
                      <a:pt x="120" y="54"/>
                      <a:pt x="114" y="48"/>
                    </a:cubicBezTo>
                    <a:cubicBezTo>
                      <a:pt x="102" y="37"/>
                      <a:pt x="87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54" y="30"/>
                      <a:pt x="39" y="37"/>
                      <a:pt x="27" y="48"/>
                    </a:cubicBezTo>
                    <a:cubicBezTo>
                      <a:pt x="24" y="51"/>
                      <a:pt x="20" y="53"/>
                      <a:pt x="16" y="53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4" name="出自【趣你的PPT】(微信:qunideppt)：最优质的PPT资源库"/>
              <p:cNvSpPr/>
              <p:nvPr/>
            </p:nvSpPr>
            <p:spPr bwMode="auto">
              <a:xfrm>
                <a:off x="7477125" y="1306513"/>
                <a:ext cx="442913" cy="146050"/>
              </a:xfrm>
              <a:custGeom>
                <a:avLst/>
                <a:gdLst>
                  <a:gd name="T0" fmla="*/ 17 w 207"/>
                  <a:gd name="T1" fmla="*/ 66 h 68"/>
                  <a:gd name="T2" fmla="*/ 6 w 207"/>
                  <a:gd name="T3" fmla="*/ 62 h 68"/>
                  <a:gd name="T4" fmla="*/ 6 w 207"/>
                  <a:gd name="T5" fmla="*/ 40 h 68"/>
                  <a:gd name="T6" fmla="*/ 104 w 207"/>
                  <a:gd name="T7" fmla="*/ 0 h 68"/>
                  <a:gd name="T8" fmla="*/ 104 w 207"/>
                  <a:gd name="T9" fmla="*/ 0 h 68"/>
                  <a:gd name="T10" fmla="*/ 201 w 207"/>
                  <a:gd name="T11" fmla="*/ 40 h 68"/>
                  <a:gd name="T12" fmla="*/ 201 w 207"/>
                  <a:gd name="T13" fmla="*/ 62 h 68"/>
                  <a:gd name="T14" fmla="*/ 180 w 207"/>
                  <a:gd name="T15" fmla="*/ 62 h 68"/>
                  <a:gd name="T16" fmla="*/ 104 w 207"/>
                  <a:gd name="T17" fmla="*/ 30 h 68"/>
                  <a:gd name="T18" fmla="*/ 104 w 207"/>
                  <a:gd name="T19" fmla="*/ 30 h 68"/>
                  <a:gd name="T20" fmla="*/ 28 w 207"/>
                  <a:gd name="T21" fmla="*/ 62 h 68"/>
                  <a:gd name="T22" fmla="*/ 17 w 207"/>
                  <a:gd name="T23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7" h="68">
                    <a:moveTo>
                      <a:pt x="17" y="66"/>
                    </a:moveTo>
                    <a:cubicBezTo>
                      <a:pt x="13" y="66"/>
                      <a:pt x="9" y="65"/>
                      <a:pt x="6" y="62"/>
                    </a:cubicBezTo>
                    <a:cubicBezTo>
                      <a:pt x="0" y="56"/>
                      <a:pt x="0" y="46"/>
                      <a:pt x="6" y="40"/>
                    </a:cubicBezTo>
                    <a:cubicBezTo>
                      <a:pt x="32" y="14"/>
                      <a:pt x="67" y="0"/>
                      <a:pt x="104" y="0"/>
                    </a:cubicBezTo>
                    <a:cubicBezTo>
                      <a:pt x="104" y="0"/>
                      <a:pt x="104" y="0"/>
                      <a:pt x="104" y="0"/>
                    </a:cubicBezTo>
                    <a:cubicBezTo>
                      <a:pt x="141" y="0"/>
                      <a:pt x="175" y="14"/>
                      <a:pt x="201" y="40"/>
                    </a:cubicBezTo>
                    <a:cubicBezTo>
                      <a:pt x="207" y="46"/>
                      <a:pt x="207" y="56"/>
                      <a:pt x="201" y="62"/>
                    </a:cubicBezTo>
                    <a:cubicBezTo>
                      <a:pt x="195" y="68"/>
                      <a:pt x="186" y="68"/>
                      <a:pt x="180" y="62"/>
                    </a:cubicBezTo>
                    <a:cubicBezTo>
                      <a:pt x="159" y="41"/>
                      <a:pt x="132" y="30"/>
                      <a:pt x="104" y="30"/>
                    </a:cubicBezTo>
                    <a:cubicBezTo>
                      <a:pt x="104" y="30"/>
                      <a:pt x="104" y="30"/>
                      <a:pt x="104" y="30"/>
                    </a:cubicBezTo>
                    <a:cubicBezTo>
                      <a:pt x="75" y="30"/>
                      <a:pt x="48" y="41"/>
                      <a:pt x="28" y="62"/>
                    </a:cubicBezTo>
                    <a:cubicBezTo>
                      <a:pt x="25" y="65"/>
                      <a:pt x="21" y="66"/>
                      <a:pt x="17" y="66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6" name="出自【趣你的PPT】(微信:qunideppt)：最优质的PPT资源库"/>
              <p:cNvSpPr/>
              <p:nvPr/>
            </p:nvSpPr>
            <p:spPr bwMode="auto">
              <a:xfrm>
                <a:off x="7408863" y="1169988"/>
                <a:ext cx="582613" cy="211138"/>
              </a:xfrm>
              <a:custGeom>
                <a:avLst/>
                <a:gdLst>
                  <a:gd name="T0" fmla="*/ 16 w 272"/>
                  <a:gd name="T1" fmla="*/ 98 h 99"/>
                  <a:gd name="T2" fmla="*/ 6 w 272"/>
                  <a:gd name="T3" fmla="*/ 93 h 99"/>
                  <a:gd name="T4" fmla="*/ 6 w 272"/>
                  <a:gd name="T5" fmla="*/ 72 h 99"/>
                  <a:gd name="T6" fmla="*/ 266 w 272"/>
                  <a:gd name="T7" fmla="*/ 71 h 99"/>
                  <a:gd name="T8" fmla="*/ 266 w 272"/>
                  <a:gd name="T9" fmla="*/ 93 h 99"/>
                  <a:gd name="T10" fmla="*/ 244 w 272"/>
                  <a:gd name="T11" fmla="*/ 93 h 99"/>
                  <a:gd name="T12" fmla="*/ 27 w 272"/>
                  <a:gd name="T13" fmla="*/ 93 h 99"/>
                  <a:gd name="T14" fmla="*/ 16 w 272"/>
                  <a:gd name="T15" fmla="*/ 9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2" h="99">
                    <a:moveTo>
                      <a:pt x="16" y="98"/>
                    </a:moveTo>
                    <a:cubicBezTo>
                      <a:pt x="12" y="98"/>
                      <a:pt x="9" y="96"/>
                      <a:pt x="6" y="93"/>
                    </a:cubicBezTo>
                    <a:cubicBezTo>
                      <a:pt x="0" y="87"/>
                      <a:pt x="0" y="78"/>
                      <a:pt x="6" y="72"/>
                    </a:cubicBezTo>
                    <a:cubicBezTo>
                      <a:pt x="77" y="0"/>
                      <a:pt x="194" y="0"/>
                      <a:pt x="266" y="71"/>
                    </a:cubicBezTo>
                    <a:cubicBezTo>
                      <a:pt x="272" y="77"/>
                      <a:pt x="272" y="87"/>
                      <a:pt x="266" y="93"/>
                    </a:cubicBezTo>
                    <a:cubicBezTo>
                      <a:pt x="260" y="99"/>
                      <a:pt x="250" y="99"/>
                      <a:pt x="244" y="93"/>
                    </a:cubicBezTo>
                    <a:cubicBezTo>
                      <a:pt x="184" y="33"/>
                      <a:pt x="87" y="33"/>
                      <a:pt x="27" y="93"/>
                    </a:cubicBezTo>
                    <a:cubicBezTo>
                      <a:pt x="24" y="96"/>
                      <a:pt x="20" y="98"/>
                      <a:pt x="16" y="98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7" name="出自【趣你的PPT】(微信:qunideppt)：最优质的PPT资源库"/>
              <p:cNvSpPr/>
              <p:nvPr/>
            </p:nvSpPr>
            <p:spPr bwMode="auto">
              <a:xfrm>
                <a:off x="7626350" y="1530350"/>
                <a:ext cx="144463" cy="142875"/>
              </a:xfrm>
              <a:custGeom>
                <a:avLst/>
                <a:gdLst>
                  <a:gd name="T0" fmla="*/ 55 w 67"/>
                  <a:gd name="T1" fmla="*/ 12 h 67"/>
                  <a:gd name="T2" fmla="*/ 55 w 67"/>
                  <a:gd name="T3" fmla="*/ 55 h 67"/>
                  <a:gd name="T4" fmla="*/ 12 w 67"/>
                  <a:gd name="T5" fmla="*/ 55 h 67"/>
                  <a:gd name="T6" fmla="*/ 12 w 67"/>
                  <a:gd name="T7" fmla="*/ 12 h 67"/>
                  <a:gd name="T8" fmla="*/ 55 w 67"/>
                  <a:gd name="T9" fmla="*/ 1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67">
                    <a:moveTo>
                      <a:pt x="55" y="12"/>
                    </a:moveTo>
                    <a:cubicBezTo>
                      <a:pt x="67" y="24"/>
                      <a:pt x="67" y="43"/>
                      <a:pt x="55" y="55"/>
                    </a:cubicBezTo>
                    <a:cubicBezTo>
                      <a:pt x="43" y="67"/>
                      <a:pt x="24" y="67"/>
                      <a:pt x="12" y="55"/>
                    </a:cubicBezTo>
                    <a:cubicBezTo>
                      <a:pt x="0" y="43"/>
                      <a:pt x="0" y="24"/>
                      <a:pt x="12" y="12"/>
                    </a:cubicBezTo>
                    <a:cubicBezTo>
                      <a:pt x="24" y="0"/>
                      <a:pt x="43" y="0"/>
                      <a:pt x="55" y="12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8" name="出自【趣你的PPT】(微信:qunideppt)：最优质的PPT资源库"/>
              <p:cNvSpPr/>
              <p:nvPr/>
            </p:nvSpPr>
            <p:spPr bwMode="auto">
              <a:xfrm>
                <a:off x="7786688" y="1558925"/>
                <a:ext cx="57150" cy="84138"/>
              </a:xfrm>
              <a:custGeom>
                <a:avLst/>
                <a:gdLst>
                  <a:gd name="T0" fmla="*/ 11 w 26"/>
                  <a:gd name="T1" fmla="*/ 1 h 39"/>
                  <a:gd name="T2" fmla="*/ 0 w 26"/>
                  <a:gd name="T3" fmla="*/ 17 h 39"/>
                  <a:gd name="T4" fmla="*/ 2 w 26"/>
                  <a:gd name="T5" fmla="*/ 18 h 39"/>
                  <a:gd name="T6" fmla="*/ 6 w 26"/>
                  <a:gd name="T7" fmla="*/ 18 h 39"/>
                  <a:gd name="T8" fmla="*/ 6 w 26"/>
                  <a:gd name="T9" fmla="*/ 38 h 39"/>
                  <a:gd name="T10" fmla="*/ 7 w 26"/>
                  <a:gd name="T11" fmla="*/ 39 h 39"/>
                  <a:gd name="T12" fmla="*/ 18 w 26"/>
                  <a:gd name="T13" fmla="*/ 39 h 39"/>
                  <a:gd name="T14" fmla="*/ 20 w 26"/>
                  <a:gd name="T15" fmla="*/ 38 h 39"/>
                  <a:gd name="T16" fmla="*/ 20 w 26"/>
                  <a:gd name="T17" fmla="*/ 18 h 39"/>
                  <a:gd name="T18" fmla="*/ 24 w 26"/>
                  <a:gd name="T19" fmla="*/ 18 h 39"/>
                  <a:gd name="T20" fmla="*/ 26 w 26"/>
                  <a:gd name="T21" fmla="*/ 17 h 39"/>
                  <a:gd name="T22" fmla="*/ 14 w 26"/>
                  <a:gd name="T23" fmla="*/ 1 h 39"/>
                  <a:gd name="T24" fmla="*/ 13 w 26"/>
                  <a:gd name="T25" fmla="*/ 0 h 39"/>
                  <a:gd name="T26" fmla="*/ 11 w 26"/>
                  <a:gd name="T27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39">
                    <a:moveTo>
                      <a:pt x="11" y="1"/>
                    </a:moveTo>
                    <a:cubicBezTo>
                      <a:pt x="11" y="1"/>
                      <a:pt x="0" y="16"/>
                      <a:pt x="0" y="17"/>
                    </a:cubicBezTo>
                    <a:cubicBezTo>
                      <a:pt x="0" y="18"/>
                      <a:pt x="1" y="18"/>
                      <a:pt x="2" y="18"/>
                    </a:cubicBezTo>
                    <a:cubicBezTo>
                      <a:pt x="2" y="18"/>
                      <a:pt x="3" y="18"/>
                      <a:pt x="6" y="1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9"/>
                      <a:pt x="6" y="39"/>
                      <a:pt x="7" y="39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9" y="39"/>
                      <a:pt x="20" y="39"/>
                      <a:pt x="20" y="3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2" y="18"/>
                      <a:pt x="24" y="18"/>
                      <a:pt x="24" y="18"/>
                    </a:cubicBezTo>
                    <a:cubicBezTo>
                      <a:pt x="25" y="18"/>
                      <a:pt x="26" y="18"/>
                      <a:pt x="26" y="17"/>
                    </a:cubicBezTo>
                    <a:cubicBezTo>
                      <a:pt x="26" y="16"/>
                      <a:pt x="15" y="1"/>
                      <a:pt x="14" y="1"/>
                    </a:cubicBezTo>
                    <a:cubicBezTo>
                      <a:pt x="14" y="0"/>
                      <a:pt x="14" y="0"/>
                      <a:pt x="13" y="0"/>
                    </a:cubicBezTo>
                    <a:cubicBezTo>
                      <a:pt x="12" y="0"/>
                      <a:pt x="12" y="0"/>
                      <a:pt x="11" y="1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9" name="出自【趣你的PPT】(微信:qunideppt)：最优质的PPT资源库"/>
              <p:cNvSpPr/>
              <p:nvPr/>
            </p:nvSpPr>
            <p:spPr bwMode="auto">
              <a:xfrm>
                <a:off x="7556500" y="1558925"/>
                <a:ext cx="52388" cy="84138"/>
              </a:xfrm>
              <a:custGeom>
                <a:avLst/>
                <a:gdLst>
                  <a:gd name="T0" fmla="*/ 14 w 25"/>
                  <a:gd name="T1" fmla="*/ 38 h 39"/>
                  <a:gd name="T2" fmla="*/ 25 w 25"/>
                  <a:gd name="T3" fmla="*/ 22 h 39"/>
                  <a:gd name="T4" fmla="*/ 24 w 25"/>
                  <a:gd name="T5" fmla="*/ 21 h 39"/>
                  <a:gd name="T6" fmla="*/ 20 w 25"/>
                  <a:gd name="T7" fmla="*/ 21 h 39"/>
                  <a:gd name="T8" fmla="*/ 20 w 25"/>
                  <a:gd name="T9" fmla="*/ 1 h 39"/>
                  <a:gd name="T10" fmla="*/ 18 w 25"/>
                  <a:gd name="T11" fmla="*/ 0 h 39"/>
                  <a:gd name="T12" fmla="*/ 7 w 25"/>
                  <a:gd name="T13" fmla="*/ 0 h 39"/>
                  <a:gd name="T14" fmla="*/ 5 w 25"/>
                  <a:gd name="T15" fmla="*/ 1 h 39"/>
                  <a:gd name="T16" fmla="*/ 5 w 25"/>
                  <a:gd name="T17" fmla="*/ 21 h 39"/>
                  <a:gd name="T18" fmla="*/ 1 w 25"/>
                  <a:gd name="T19" fmla="*/ 21 h 39"/>
                  <a:gd name="T20" fmla="*/ 0 w 25"/>
                  <a:gd name="T21" fmla="*/ 22 h 39"/>
                  <a:gd name="T22" fmla="*/ 11 w 25"/>
                  <a:gd name="T23" fmla="*/ 38 h 39"/>
                  <a:gd name="T24" fmla="*/ 12 w 25"/>
                  <a:gd name="T25" fmla="*/ 39 h 39"/>
                  <a:gd name="T26" fmla="*/ 14 w 25"/>
                  <a:gd name="T2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39">
                    <a:moveTo>
                      <a:pt x="14" y="38"/>
                    </a:moveTo>
                    <a:cubicBezTo>
                      <a:pt x="14" y="38"/>
                      <a:pt x="25" y="23"/>
                      <a:pt x="25" y="22"/>
                    </a:cubicBezTo>
                    <a:cubicBezTo>
                      <a:pt x="25" y="21"/>
                      <a:pt x="25" y="21"/>
                      <a:pt x="24" y="21"/>
                    </a:cubicBezTo>
                    <a:cubicBezTo>
                      <a:pt x="24" y="21"/>
                      <a:pt x="22" y="21"/>
                      <a:pt x="20" y="2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0"/>
                      <a:pt x="19" y="0"/>
                      <a:pt x="1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3" y="21"/>
                      <a:pt x="1" y="21"/>
                      <a:pt x="1" y="21"/>
                    </a:cubicBezTo>
                    <a:cubicBezTo>
                      <a:pt x="0" y="21"/>
                      <a:pt x="0" y="21"/>
                      <a:pt x="0" y="22"/>
                    </a:cubicBezTo>
                    <a:cubicBezTo>
                      <a:pt x="0" y="23"/>
                      <a:pt x="11" y="38"/>
                      <a:pt x="11" y="38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3" y="39"/>
                      <a:pt x="14" y="39"/>
                      <a:pt x="14" y="38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</p:grpSp>
        <p:sp>
          <p:nvSpPr>
            <p:cNvPr id="20" name="出自【趣你的PPT】(微信:qunideppt)：最优质的PPT资源库"/>
            <p:cNvSpPr/>
            <p:nvPr/>
          </p:nvSpPr>
          <p:spPr bwMode="auto">
            <a:xfrm>
              <a:off x="4800817" y="4746273"/>
              <a:ext cx="399676" cy="399676"/>
            </a:xfrm>
            <a:custGeom>
              <a:avLst/>
              <a:gdLst>
                <a:gd name="T0" fmla="*/ 194 w 240"/>
                <a:gd name="T1" fmla="*/ 157 h 240"/>
                <a:gd name="T2" fmla="*/ 163 w 240"/>
                <a:gd name="T3" fmla="*/ 167 h 240"/>
                <a:gd name="T4" fmla="*/ 92 w 240"/>
                <a:gd name="T5" fmla="*/ 127 h 240"/>
                <a:gd name="T6" fmla="*/ 92 w 240"/>
                <a:gd name="T7" fmla="*/ 120 h 240"/>
                <a:gd name="T8" fmla="*/ 165 w 240"/>
                <a:gd name="T9" fmla="*/ 78 h 240"/>
                <a:gd name="T10" fmla="*/ 189 w 240"/>
                <a:gd name="T11" fmla="*/ 84 h 240"/>
                <a:gd name="T12" fmla="*/ 235 w 240"/>
                <a:gd name="T13" fmla="*/ 42 h 240"/>
                <a:gd name="T14" fmla="*/ 189 w 240"/>
                <a:gd name="T15" fmla="*/ 0 h 240"/>
                <a:gd name="T16" fmla="*/ 143 w 240"/>
                <a:gd name="T17" fmla="*/ 42 h 240"/>
                <a:gd name="T18" fmla="*/ 145 w 240"/>
                <a:gd name="T19" fmla="*/ 55 h 240"/>
                <a:gd name="T20" fmla="*/ 75 w 240"/>
                <a:gd name="T21" fmla="*/ 95 h 240"/>
                <a:gd name="T22" fmla="*/ 46 w 240"/>
                <a:gd name="T23" fmla="*/ 85 h 240"/>
                <a:gd name="T24" fmla="*/ 0 w 240"/>
                <a:gd name="T25" fmla="*/ 127 h 240"/>
                <a:gd name="T26" fmla="*/ 46 w 240"/>
                <a:gd name="T27" fmla="*/ 169 h 240"/>
                <a:gd name="T28" fmla="*/ 81 w 240"/>
                <a:gd name="T29" fmla="*/ 155 h 240"/>
                <a:gd name="T30" fmla="*/ 148 w 240"/>
                <a:gd name="T31" fmla="*/ 193 h 240"/>
                <a:gd name="T32" fmla="*/ 148 w 240"/>
                <a:gd name="T33" fmla="*/ 198 h 240"/>
                <a:gd name="T34" fmla="*/ 194 w 240"/>
                <a:gd name="T35" fmla="*/ 240 h 240"/>
                <a:gd name="T36" fmla="*/ 240 w 240"/>
                <a:gd name="T37" fmla="*/ 198 h 240"/>
                <a:gd name="T38" fmla="*/ 194 w 240"/>
                <a:gd name="T39" fmla="*/ 15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40">
                  <a:moveTo>
                    <a:pt x="194" y="157"/>
                  </a:moveTo>
                  <a:cubicBezTo>
                    <a:pt x="182" y="157"/>
                    <a:pt x="171" y="161"/>
                    <a:pt x="163" y="167"/>
                  </a:cubicBezTo>
                  <a:cubicBezTo>
                    <a:pt x="92" y="127"/>
                    <a:pt x="92" y="127"/>
                    <a:pt x="92" y="127"/>
                  </a:cubicBezTo>
                  <a:cubicBezTo>
                    <a:pt x="92" y="124"/>
                    <a:pt x="92" y="122"/>
                    <a:pt x="92" y="120"/>
                  </a:cubicBezTo>
                  <a:cubicBezTo>
                    <a:pt x="165" y="78"/>
                    <a:pt x="165" y="78"/>
                    <a:pt x="165" y="78"/>
                  </a:cubicBezTo>
                  <a:cubicBezTo>
                    <a:pt x="172" y="82"/>
                    <a:pt x="180" y="84"/>
                    <a:pt x="189" y="84"/>
                  </a:cubicBezTo>
                  <a:cubicBezTo>
                    <a:pt x="215" y="84"/>
                    <a:pt x="235" y="65"/>
                    <a:pt x="235" y="42"/>
                  </a:cubicBezTo>
                  <a:cubicBezTo>
                    <a:pt x="235" y="19"/>
                    <a:pt x="215" y="0"/>
                    <a:pt x="189" y="0"/>
                  </a:cubicBezTo>
                  <a:cubicBezTo>
                    <a:pt x="164" y="0"/>
                    <a:pt x="143" y="19"/>
                    <a:pt x="143" y="42"/>
                  </a:cubicBezTo>
                  <a:cubicBezTo>
                    <a:pt x="143" y="47"/>
                    <a:pt x="144" y="51"/>
                    <a:pt x="145" y="55"/>
                  </a:cubicBezTo>
                  <a:cubicBezTo>
                    <a:pt x="75" y="95"/>
                    <a:pt x="75" y="95"/>
                    <a:pt x="75" y="95"/>
                  </a:cubicBezTo>
                  <a:cubicBezTo>
                    <a:pt x="67" y="89"/>
                    <a:pt x="57" y="85"/>
                    <a:pt x="46" y="85"/>
                  </a:cubicBezTo>
                  <a:cubicBezTo>
                    <a:pt x="21" y="85"/>
                    <a:pt x="0" y="104"/>
                    <a:pt x="0" y="127"/>
                  </a:cubicBezTo>
                  <a:cubicBezTo>
                    <a:pt x="0" y="150"/>
                    <a:pt x="21" y="169"/>
                    <a:pt x="46" y="169"/>
                  </a:cubicBezTo>
                  <a:cubicBezTo>
                    <a:pt x="60" y="169"/>
                    <a:pt x="73" y="164"/>
                    <a:pt x="81" y="155"/>
                  </a:cubicBezTo>
                  <a:cubicBezTo>
                    <a:pt x="148" y="193"/>
                    <a:pt x="148" y="193"/>
                    <a:pt x="148" y="193"/>
                  </a:cubicBezTo>
                  <a:cubicBezTo>
                    <a:pt x="148" y="195"/>
                    <a:pt x="148" y="197"/>
                    <a:pt x="148" y="198"/>
                  </a:cubicBezTo>
                  <a:cubicBezTo>
                    <a:pt x="148" y="221"/>
                    <a:pt x="168" y="240"/>
                    <a:pt x="194" y="240"/>
                  </a:cubicBezTo>
                  <a:cubicBezTo>
                    <a:pt x="219" y="240"/>
                    <a:pt x="240" y="221"/>
                    <a:pt x="240" y="198"/>
                  </a:cubicBezTo>
                  <a:cubicBezTo>
                    <a:pt x="240" y="175"/>
                    <a:pt x="219" y="157"/>
                    <a:pt x="194" y="157"/>
                  </a:cubicBezTo>
                  <a:close/>
                </a:path>
              </a:pathLst>
            </a:custGeom>
            <a:solidFill>
              <a:srgbClr val="4B48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02312" y="4829647"/>
              <a:ext cx="386107" cy="309626"/>
            </a:xfrm>
            <a:custGeom>
              <a:avLst/>
              <a:gdLst>
                <a:gd name="T0" fmla="*/ 227 w 232"/>
                <a:gd name="T1" fmla="*/ 0 h 186"/>
                <a:gd name="T2" fmla="*/ 213 w 232"/>
                <a:gd name="T3" fmla="*/ 0 h 186"/>
                <a:gd name="T4" fmla="*/ 208 w 232"/>
                <a:gd name="T5" fmla="*/ 5 h 186"/>
                <a:gd name="T6" fmla="*/ 208 w 232"/>
                <a:gd name="T7" fmla="*/ 28 h 186"/>
                <a:gd name="T8" fmla="*/ 24 w 232"/>
                <a:gd name="T9" fmla="*/ 28 h 186"/>
                <a:gd name="T10" fmla="*/ 24 w 232"/>
                <a:gd name="T11" fmla="*/ 5 h 186"/>
                <a:gd name="T12" fmla="*/ 19 w 232"/>
                <a:gd name="T13" fmla="*/ 0 h 186"/>
                <a:gd name="T14" fmla="*/ 5 w 232"/>
                <a:gd name="T15" fmla="*/ 0 h 186"/>
                <a:gd name="T16" fmla="*/ 0 w 232"/>
                <a:gd name="T17" fmla="*/ 5 h 186"/>
                <a:gd name="T18" fmla="*/ 0 w 232"/>
                <a:gd name="T19" fmla="*/ 180 h 186"/>
                <a:gd name="T20" fmla="*/ 5 w 232"/>
                <a:gd name="T21" fmla="*/ 186 h 186"/>
                <a:gd name="T22" fmla="*/ 19 w 232"/>
                <a:gd name="T23" fmla="*/ 186 h 186"/>
                <a:gd name="T24" fmla="*/ 24 w 232"/>
                <a:gd name="T25" fmla="*/ 180 h 186"/>
                <a:gd name="T26" fmla="*/ 24 w 232"/>
                <a:gd name="T27" fmla="*/ 157 h 186"/>
                <a:gd name="T28" fmla="*/ 208 w 232"/>
                <a:gd name="T29" fmla="*/ 157 h 186"/>
                <a:gd name="T30" fmla="*/ 208 w 232"/>
                <a:gd name="T31" fmla="*/ 180 h 186"/>
                <a:gd name="T32" fmla="*/ 213 w 232"/>
                <a:gd name="T33" fmla="*/ 186 h 186"/>
                <a:gd name="T34" fmla="*/ 227 w 232"/>
                <a:gd name="T35" fmla="*/ 186 h 186"/>
                <a:gd name="T36" fmla="*/ 232 w 232"/>
                <a:gd name="T37" fmla="*/ 180 h 186"/>
                <a:gd name="T38" fmla="*/ 232 w 232"/>
                <a:gd name="T39" fmla="*/ 5 h 186"/>
                <a:gd name="T40" fmla="*/ 227 w 232"/>
                <a:gd name="T41" fmla="*/ 0 h 186"/>
                <a:gd name="T42" fmla="*/ 157 w 232"/>
                <a:gd name="T43" fmla="*/ 98 h 186"/>
                <a:gd name="T44" fmla="*/ 97 w 232"/>
                <a:gd name="T45" fmla="*/ 135 h 186"/>
                <a:gd name="T46" fmla="*/ 92 w 232"/>
                <a:gd name="T47" fmla="*/ 130 h 186"/>
                <a:gd name="T48" fmla="*/ 92 w 232"/>
                <a:gd name="T49" fmla="*/ 56 h 186"/>
                <a:gd name="T50" fmla="*/ 97 w 232"/>
                <a:gd name="T51" fmla="*/ 50 h 186"/>
                <a:gd name="T52" fmla="*/ 157 w 232"/>
                <a:gd name="T53" fmla="*/ 87 h 186"/>
                <a:gd name="T54" fmla="*/ 162 w 232"/>
                <a:gd name="T55" fmla="*/ 93 h 186"/>
                <a:gd name="T56" fmla="*/ 157 w 232"/>
                <a:gd name="T57" fmla="*/ 9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2" h="186">
                  <a:moveTo>
                    <a:pt x="227" y="0"/>
                  </a:moveTo>
                  <a:cubicBezTo>
                    <a:pt x="213" y="0"/>
                    <a:pt x="213" y="0"/>
                    <a:pt x="213" y="0"/>
                  </a:cubicBezTo>
                  <a:cubicBezTo>
                    <a:pt x="210" y="0"/>
                    <a:pt x="208" y="2"/>
                    <a:pt x="208" y="5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2"/>
                    <a:pt x="22" y="0"/>
                    <a:pt x="19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183"/>
                    <a:pt x="2" y="186"/>
                    <a:pt x="5" y="186"/>
                  </a:cubicBezTo>
                  <a:cubicBezTo>
                    <a:pt x="19" y="186"/>
                    <a:pt x="19" y="186"/>
                    <a:pt x="19" y="186"/>
                  </a:cubicBezTo>
                  <a:cubicBezTo>
                    <a:pt x="22" y="186"/>
                    <a:pt x="24" y="183"/>
                    <a:pt x="24" y="180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80"/>
                    <a:pt x="208" y="180"/>
                    <a:pt x="208" y="180"/>
                  </a:cubicBezTo>
                  <a:cubicBezTo>
                    <a:pt x="208" y="183"/>
                    <a:pt x="210" y="186"/>
                    <a:pt x="213" y="186"/>
                  </a:cubicBezTo>
                  <a:cubicBezTo>
                    <a:pt x="227" y="186"/>
                    <a:pt x="227" y="186"/>
                    <a:pt x="227" y="186"/>
                  </a:cubicBezTo>
                  <a:cubicBezTo>
                    <a:pt x="230" y="186"/>
                    <a:pt x="232" y="183"/>
                    <a:pt x="232" y="180"/>
                  </a:cubicBezTo>
                  <a:cubicBezTo>
                    <a:pt x="232" y="5"/>
                    <a:pt x="232" y="5"/>
                    <a:pt x="232" y="5"/>
                  </a:cubicBezTo>
                  <a:cubicBezTo>
                    <a:pt x="232" y="2"/>
                    <a:pt x="230" y="0"/>
                    <a:pt x="227" y="0"/>
                  </a:cubicBezTo>
                  <a:close/>
                  <a:moveTo>
                    <a:pt x="157" y="98"/>
                  </a:moveTo>
                  <a:cubicBezTo>
                    <a:pt x="156" y="98"/>
                    <a:pt x="100" y="135"/>
                    <a:pt x="97" y="135"/>
                  </a:cubicBezTo>
                  <a:cubicBezTo>
                    <a:pt x="95" y="135"/>
                    <a:pt x="92" y="133"/>
                    <a:pt x="92" y="130"/>
                  </a:cubicBezTo>
                  <a:cubicBezTo>
                    <a:pt x="92" y="128"/>
                    <a:pt x="92" y="57"/>
                    <a:pt x="92" y="56"/>
                  </a:cubicBezTo>
                  <a:cubicBezTo>
                    <a:pt x="92" y="53"/>
                    <a:pt x="95" y="50"/>
                    <a:pt x="97" y="50"/>
                  </a:cubicBezTo>
                  <a:cubicBezTo>
                    <a:pt x="100" y="50"/>
                    <a:pt x="156" y="87"/>
                    <a:pt x="157" y="87"/>
                  </a:cubicBezTo>
                  <a:cubicBezTo>
                    <a:pt x="159" y="89"/>
                    <a:pt x="162" y="90"/>
                    <a:pt x="162" y="93"/>
                  </a:cubicBezTo>
                  <a:cubicBezTo>
                    <a:pt x="162" y="96"/>
                    <a:pt x="159" y="96"/>
                    <a:pt x="157" y="98"/>
                  </a:cubicBezTo>
                  <a:close/>
                </a:path>
              </a:pathLst>
            </a:custGeom>
            <a:solidFill>
              <a:srgbClr val="4B48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/>
            </a:p>
          </p:txBody>
        </p:sp>
        <p:sp>
          <p:nvSpPr>
            <p:cNvPr id="59" name="出自【趣你的PPT】(微信:qunideppt)：最优质的PPT资源库"/>
            <p:cNvSpPr txBox="1"/>
            <p:nvPr/>
          </p:nvSpPr>
          <p:spPr>
            <a:xfrm>
              <a:off x="5553036" y="3381720"/>
              <a:ext cx="438581" cy="330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13" dirty="0">
                  <a:solidFill>
                    <a:srgbClr val="FFFFFF"/>
                  </a:solidFill>
                  <a:latin typeface="Arial" pitchFamily="34" charset="0"/>
                  <a:ea typeface="Microsoft YaHei UI" pitchFamily="34" charset="-122"/>
                  <a:cs typeface="Arial" pitchFamily="34" charset="0"/>
                </a:rPr>
                <a:t>01</a:t>
              </a:r>
              <a:endParaRPr lang="zh-CN" altLang="en-US" sz="1013" dirty="0">
                <a:solidFill>
                  <a:srgbClr val="FFFFFF"/>
                </a:solidFill>
                <a:latin typeface="Arial" pitchFamily="34" charset="0"/>
                <a:ea typeface="Microsoft YaHei UI" pitchFamily="34" charset="-122"/>
                <a:cs typeface="Arial" pitchFamily="34" charset="0"/>
              </a:endParaRPr>
            </a:p>
          </p:txBody>
        </p:sp>
        <p:sp>
          <p:nvSpPr>
            <p:cNvPr id="61" name="出自【趣你的PPT】(微信:qunideppt)：最优质的PPT资源库"/>
            <p:cNvSpPr txBox="1"/>
            <p:nvPr/>
          </p:nvSpPr>
          <p:spPr>
            <a:xfrm>
              <a:off x="5553036" y="4256577"/>
              <a:ext cx="438581" cy="330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13" dirty="0">
                  <a:solidFill>
                    <a:srgbClr val="FFFFFF"/>
                  </a:solidFill>
                  <a:latin typeface="Arial" pitchFamily="34" charset="0"/>
                  <a:ea typeface="Microsoft YaHei UI" pitchFamily="34" charset="-122"/>
                  <a:cs typeface="Arial" pitchFamily="34" charset="0"/>
                </a:rPr>
                <a:t>04</a:t>
              </a:r>
              <a:endParaRPr lang="zh-CN" altLang="en-US" sz="1013" dirty="0">
                <a:solidFill>
                  <a:srgbClr val="FFFFFF"/>
                </a:solidFill>
                <a:latin typeface="Arial" pitchFamily="34" charset="0"/>
                <a:ea typeface="Microsoft YaHei UI" pitchFamily="34" charset="-122"/>
                <a:cs typeface="Arial" pitchFamily="34" charset="0"/>
              </a:endParaRPr>
            </a:p>
          </p:txBody>
        </p:sp>
        <p:sp>
          <p:nvSpPr>
            <p:cNvPr id="68" name="出自【趣你的PPT】(微信:qunideppt)：最优质的PPT资源库"/>
            <p:cNvSpPr txBox="1"/>
            <p:nvPr/>
          </p:nvSpPr>
          <p:spPr>
            <a:xfrm>
              <a:off x="6289478" y="3381720"/>
              <a:ext cx="438581" cy="330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13" dirty="0">
                  <a:solidFill>
                    <a:srgbClr val="FFFFFF"/>
                  </a:solidFill>
                  <a:latin typeface="Arial" pitchFamily="34" charset="0"/>
                  <a:ea typeface="Microsoft YaHei UI" pitchFamily="34" charset="-122"/>
                  <a:cs typeface="Arial" pitchFamily="34" charset="0"/>
                </a:rPr>
                <a:t>02</a:t>
              </a:r>
              <a:endParaRPr lang="zh-CN" altLang="en-US" sz="1013" dirty="0">
                <a:solidFill>
                  <a:srgbClr val="FFFFFF"/>
                </a:solidFill>
                <a:latin typeface="Arial" pitchFamily="34" charset="0"/>
                <a:ea typeface="Microsoft YaHei UI" pitchFamily="34" charset="-122"/>
                <a:cs typeface="Arial" pitchFamily="34" charset="0"/>
              </a:endParaRPr>
            </a:p>
          </p:txBody>
        </p:sp>
        <p:sp>
          <p:nvSpPr>
            <p:cNvPr id="69" name="出自【趣你的PPT】(微信:qunideppt)：最优质的PPT资源库"/>
            <p:cNvSpPr txBox="1"/>
            <p:nvPr/>
          </p:nvSpPr>
          <p:spPr>
            <a:xfrm>
              <a:off x="6289478" y="4256577"/>
              <a:ext cx="438581" cy="330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13" dirty="0">
                  <a:solidFill>
                    <a:srgbClr val="FFFFFF"/>
                  </a:solidFill>
                  <a:latin typeface="Arial" pitchFamily="34" charset="0"/>
                  <a:ea typeface="Microsoft YaHei UI" pitchFamily="34" charset="-122"/>
                  <a:cs typeface="Arial" pitchFamily="34" charset="0"/>
                </a:rPr>
                <a:t>03</a:t>
              </a:r>
              <a:endParaRPr lang="zh-CN" altLang="en-US" sz="1013" dirty="0">
                <a:solidFill>
                  <a:srgbClr val="FFFFFF"/>
                </a:solidFill>
                <a:latin typeface="Arial" pitchFamily="34" charset="0"/>
                <a:ea typeface="Microsoft YaHei UI" pitchFamily="34" charset="-122"/>
                <a:cs typeface="Arial" pitchFamily="34" charset="0"/>
              </a:endParaRPr>
            </a:p>
          </p:txBody>
        </p:sp>
        <p:grpSp>
          <p:nvGrpSpPr>
            <p:cNvPr id="29" name="Group 28出自【趣你的PPT】(微信:qunideppt)：最优质的PPT资源库"/>
            <p:cNvGrpSpPr/>
            <p:nvPr/>
          </p:nvGrpSpPr>
          <p:grpSpPr>
            <a:xfrm>
              <a:off x="1080578" y="2477245"/>
              <a:ext cx="2583542" cy="921071"/>
              <a:chOff x="1146629" y="1849438"/>
              <a:chExt cx="2583542" cy="921071"/>
            </a:xfrm>
          </p:grpSpPr>
          <p:sp>
            <p:nvSpPr>
              <p:cNvPr id="30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1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2" name="Group 31出自【趣你的PPT】(微信:qunideppt)：最优质的PPT资源库"/>
            <p:cNvGrpSpPr/>
            <p:nvPr/>
          </p:nvGrpSpPr>
          <p:grpSpPr>
            <a:xfrm>
              <a:off x="8749950" y="2469988"/>
              <a:ext cx="2583542" cy="935585"/>
              <a:chOff x="1146629" y="1834924"/>
              <a:chExt cx="2583542" cy="935585"/>
            </a:xfrm>
          </p:grpSpPr>
          <p:sp>
            <p:nvSpPr>
              <p:cNvPr id="33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4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6401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5" name="Group 34出自【趣你的PPT】(微信:qunideppt)：最优质的PPT资源库"/>
            <p:cNvGrpSpPr/>
            <p:nvPr/>
          </p:nvGrpSpPr>
          <p:grpSpPr>
            <a:xfrm>
              <a:off x="1080578" y="4620839"/>
              <a:ext cx="2583542" cy="921071"/>
              <a:chOff x="1146629" y="1849438"/>
              <a:chExt cx="2583542" cy="921071"/>
            </a:xfrm>
          </p:grpSpPr>
          <p:sp>
            <p:nvSpPr>
              <p:cNvPr id="36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7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8" name="Group 37出自【趣你的PPT】(微信:qunideppt)：最优质的PPT资源库"/>
            <p:cNvGrpSpPr/>
            <p:nvPr/>
          </p:nvGrpSpPr>
          <p:grpSpPr>
            <a:xfrm>
              <a:off x="8749950" y="4613582"/>
              <a:ext cx="2583542" cy="935585"/>
              <a:chOff x="1146629" y="1834924"/>
              <a:chExt cx="2583542" cy="935585"/>
            </a:xfrm>
          </p:grpSpPr>
          <p:sp>
            <p:nvSpPr>
              <p:cNvPr id="39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40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6401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41" name="Group 40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42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44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295262336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873579" y="1489895"/>
            <a:ext cx="7396842" cy="3091100"/>
            <a:chOff x="1065350" y="1986527"/>
            <a:chExt cx="9862456" cy="4121466"/>
          </a:xfrm>
        </p:grpSpPr>
        <p:sp>
          <p:nvSpPr>
            <p:cNvPr id="34" name="出自【趣你的PPT】(微信:qunideppt)：最优质的PPT资源库"/>
            <p:cNvSpPr/>
            <p:nvPr/>
          </p:nvSpPr>
          <p:spPr>
            <a:xfrm>
              <a:off x="5610463" y="3604635"/>
              <a:ext cx="901990" cy="90199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35" name="出自【趣你的PPT】(微信:qunideppt)：最优质的PPT资源库"/>
            <p:cNvSpPr txBox="1"/>
            <p:nvPr/>
          </p:nvSpPr>
          <p:spPr>
            <a:xfrm>
              <a:off x="5665297" y="3687635"/>
              <a:ext cx="86606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500" spc="225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</a:t>
              </a:r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6298304" y="2204482"/>
              <a:ext cx="1072291" cy="10722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4707293" y="4960191"/>
              <a:ext cx="1072291" cy="10722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>
              <a:off x="7093809" y="3582337"/>
              <a:ext cx="1072291" cy="10722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>
              <a:off x="6298303" y="4960191"/>
              <a:ext cx="1072291" cy="10722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40" name="出自【趣你的PPT】(微信:qunideppt)：最优质的PPT资源库"/>
            <p:cNvSpPr/>
            <p:nvPr/>
          </p:nvSpPr>
          <p:spPr>
            <a:xfrm>
              <a:off x="4707294" y="2204482"/>
              <a:ext cx="1072291" cy="10722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>
              <a:off x="3911789" y="3582336"/>
              <a:ext cx="1072291" cy="10722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61936" y="2481798"/>
              <a:ext cx="553236" cy="520042"/>
            </a:xfrm>
            <a:custGeom>
              <a:avLst/>
              <a:gdLst>
                <a:gd name="T0" fmla="*/ 186557 w 1993900"/>
                <a:gd name="T1" fmla="*/ 1472016 h 1873250"/>
                <a:gd name="T2" fmla="*/ 1296550 w 1993900"/>
                <a:gd name="T3" fmla="*/ 576666 h 1873250"/>
                <a:gd name="T4" fmla="*/ 1153710 w 1993900"/>
                <a:gd name="T5" fmla="*/ 1135821 h 1873250"/>
                <a:gd name="T6" fmla="*/ 1097106 w 1993900"/>
                <a:gd name="T7" fmla="*/ 797974 h 1873250"/>
                <a:gd name="T8" fmla="*/ 1032144 w 1993900"/>
                <a:gd name="T9" fmla="*/ 704592 h 1873250"/>
                <a:gd name="T10" fmla="*/ 1078871 w 1993900"/>
                <a:gd name="T11" fmla="*/ 694343 h 1873250"/>
                <a:gd name="T12" fmla="*/ 1116861 w 1993900"/>
                <a:gd name="T13" fmla="*/ 676502 h 1873250"/>
                <a:gd name="T14" fmla="*/ 1146872 w 1993900"/>
                <a:gd name="T15" fmla="*/ 652207 h 1873250"/>
                <a:gd name="T16" fmla="*/ 1168526 w 1993900"/>
                <a:gd name="T17" fmla="*/ 620700 h 1873250"/>
                <a:gd name="T18" fmla="*/ 1184861 w 1993900"/>
                <a:gd name="T19" fmla="*/ 576666 h 1873250"/>
                <a:gd name="T20" fmla="*/ 568770 w 1993900"/>
                <a:gd name="T21" fmla="*/ 1239833 h 1873250"/>
                <a:gd name="T22" fmla="*/ 673241 w 1993900"/>
                <a:gd name="T23" fmla="*/ 791901 h 1873250"/>
                <a:gd name="T24" fmla="*/ 568770 w 1993900"/>
                <a:gd name="T25" fmla="*/ 802909 h 1873250"/>
                <a:gd name="T26" fmla="*/ 609419 w 1993900"/>
                <a:gd name="T27" fmla="*/ 698519 h 1873250"/>
                <a:gd name="T28" fmla="*/ 650068 w 1993900"/>
                <a:gd name="T29" fmla="*/ 682954 h 1873250"/>
                <a:gd name="T30" fmla="*/ 682739 w 1993900"/>
                <a:gd name="T31" fmla="*/ 660938 h 1873250"/>
                <a:gd name="T32" fmla="*/ 707052 w 1993900"/>
                <a:gd name="T33" fmla="*/ 632088 h 1873250"/>
                <a:gd name="T34" fmla="*/ 724147 w 1993900"/>
                <a:gd name="T35" fmla="*/ 596405 h 1873250"/>
                <a:gd name="T36" fmla="*/ 214659 w 1993900"/>
                <a:gd name="T37" fmla="*/ 266708 h 1873250"/>
                <a:gd name="T38" fmla="*/ 171803 w 1993900"/>
                <a:gd name="T39" fmla="*/ 295920 h 1873250"/>
                <a:gd name="T40" fmla="*/ 151323 w 1993900"/>
                <a:gd name="T41" fmla="*/ 344102 h 1873250"/>
                <a:gd name="T42" fmla="*/ 158150 w 1993900"/>
                <a:gd name="T43" fmla="*/ 1583935 h 1873250"/>
                <a:gd name="T44" fmla="*/ 190766 w 1993900"/>
                <a:gd name="T45" fmla="*/ 1623770 h 1873250"/>
                <a:gd name="T46" fmla="*/ 241586 w 1993900"/>
                <a:gd name="T47" fmla="*/ 1639325 h 1873250"/>
                <a:gd name="T48" fmla="*/ 1706270 w 1993900"/>
                <a:gd name="T49" fmla="*/ 1627944 h 1873250"/>
                <a:gd name="T50" fmla="*/ 1743058 w 1993900"/>
                <a:gd name="T51" fmla="*/ 1591902 h 1873250"/>
                <a:gd name="T52" fmla="*/ 1754056 w 1993900"/>
                <a:gd name="T53" fmla="*/ 353207 h 1873250"/>
                <a:gd name="T54" fmla="*/ 1738127 w 1993900"/>
                <a:gd name="T55" fmla="*/ 302749 h 1873250"/>
                <a:gd name="T56" fmla="*/ 1698306 w 1993900"/>
                <a:gd name="T57" fmla="*/ 269743 h 1873250"/>
                <a:gd name="T58" fmla="*/ 1541294 w 1993900"/>
                <a:gd name="T59" fmla="*/ 323995 h 1873250"/>
                <a:gd name="T60" fmla="*/ 334125 w 1993900"/>
                <a:gd name="T61" fmla="*/ 262534 h 1873250"/>
                <a:gd name="T62" fmla="*/ 1334979 w 1993900"/>
                <a:gd name="T63" fmla="*/ 206006 h 1873250"/>
                <a:gd name="T64" fmla="*/ 1663414 w 1993900"/>
                <a:gd name="T65" fmla="*/ 111160 h 1873250"/>
                <a:gd name="T66" fmla="*/ 1735094 w 1993900"/>
                <a:gd name="T67" fmla="*/ 122162 h 1873250"/>
                <a:gd name="T68" fmla="*/ 1798429 w 1993900"/>
                <a:gd name="T69" fmla="*/ 152513 h 1873250"/>
                <a:gd name="T70" fmla="*/ 1849629 w 1993900"/>
                <a:gd name="T71" fmla="*/ 199557 h 1873250"/>
                <a:gd name="T72" fmla="*/ 1886037 w 1993900"/>
                <a:gd name="T73" fmla="*/ 259120 h 1873250"/>
                <a:gd name="T74" fmla="*/ 1903862 w 1993900"/>
                <a:gd name="T75" fmla="*/ 328927 h 1873250"/>
                <a:gd name="T76" fmla="*/ 1902346 w 1993900"/>
                <a:gd name="T77" fmla="*/ 1585453 h 1873250"/>
                <a:gd name="T78" fmla="*/ 1881107 w 1993900"/>
                <a:gd name="T79" fmla="*/ 1653362 h 1873250"/>
                <a:gd name="T80" fmla="*/ 1842044 w 1993900"/>
                <a:gd name="T81" fmla="*/ 1711029 h 1873250"/>
                <a:gd name="T82" fmla="*/ 1788568 w 1993900"/>
                <a:gd name="T83" fmla="*/ 1755417 h 1873250"/>
                <a:gd name="T84" fmla="*/ 1723716 w 1993900"/>
                <a:gd name="T85" fmla="*/ 1782733 h 1873250"/>
                <a:gd name="T86" fmla="*/ 241586 w 1993900"/>
                <a:gd name="T87" fmla="*/ 1790700 h 1873250"/>
                <a:gd name="T88" fmla="*/ 169906 w 1993900"/>
                <a:gd name="T89" fmla="*/ 1779698 h 1873250"/>
                <a:gd name="T90" fmla="*/ 106191 w 1993900"/>
                <a:gd name="T91" fmla="*/ 1748968 h 1873250"/>
                <a:gd name="T92" fmla="*/ 54992 w 1993900"/>
                <a:gd name="T93" fmla="*/ 1702303 h 1873250"/>
                <a:gd name="T94" fmla="*/ 18963 w 1993900"/>
                <a:gd name="T95" fmla="*/ 1642740 h 1873250"/>
                <a:gd name="T96" fmla="*/ 1138 w 1993900"/>
                <a:gd name="T97" fmla="*/ 1573312 h 1873250"/>
                <a:gd name="T98" fmla="*/ 2655 w 1993900"/>
                <a:gd name="T99" fmla="*/ 316408 h 1873250"/>
                <a:gd name="T100" fmla="*/ 23514 w 1993900"/>
                <a:gd name="T101" fmla="*/ 248497 h 1873250"/>
                <a:gd name="T102" fmla="*/ 62577 w 1993900"/>
                <a:gd name="T103" fmla="*/ 190451 h 1873250"/>
                <a:gd name="T104" fmla="*/ 116432 w 1993900"/>
                <a:gd name="T105" fmla="*/ 146064 h 1873250"/>
                <a:gd name="T106" fmla="*/ 181284 w 1993900"/>
                <a:gd name="T107" fmla="*/ 118748 h 1873250"/>
                <a:gd name="T108" fmla="*/ 363706 w 1993900"/>
                <a:gd name="T109" fmla="*/ 111160 h 187325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993900" h="1873250">
                  <a:moveTo>
                    <a:pt x="195263" y="1631950"/>
                  </a:moveTo>
                  <a:lnTo>
                    <a:pt x="1766888" y="1631950"/>
                  </a:lnTo>
                  <a:lnTo>
                    <a:pt x="1766888" y="1663700"/>
                  </a:lnTo>
                  <a:lnTo>
                    <a:pt x="195263" y="1663700"/>
                  </a:lnTo>
                  <a:lnTo>
                    <a:pt x="195263" y="1631950"/>
                  </a:lnTo>
                  <a:close/>
                  <a:moveTo>
                    <a:pt x="195263" y="1539875"/>
                  </a:moveTo>
                  <a:lnTo>
                    <a:pt x="1766888" y="1539875"/>
                  </a:lnTo>
                  <a:lnTo>
                    <a:pt x="1766888" y="1570038"/>
                  </a:lnTo>
                  <a:lnTo>
                    <a:pt x="195263" y="1570038"/>
                  </a:lnTo>
                  <a:lnTo>
                    <a:pt x="195263" y="1539875"/>
                  </a:lnTo>
                  <a:close/>
                  <a:moveTo>
                    <a:pt x="1240155" y="603250"/>
                  </a:moveTo>
                  <a:lnTo>
                    <a:pt x="1357056" y="603250"/>
                  </a:lnTo>
                  <a:lnTo>
                    <a:pt x="1357056" y="1188182"/>
                  </a:lnTo>
                  <a:lnTo>
                    <a:pt x="1493838" y="1188182"/>
                  </a:lnTo>
                  <a:lnTo>
                    <a:pt x="1493838" y="1296988"/>
                  </a:lnTo>
                  <a:lnTo>
                    <a:pt x="1071563" y="1296988"/>
                  </a:lnTo>
                  <a:lnTo>
                    <a:pt x="1071563" y="1188182"/>
                  </a:lnTo>
                  <a:lnTo>
                    <a:pt x="1207550" y="1188182"/>
                  </a:lnTo>
                  <a:lnTo>
                    <a:pt x="1207550" y="820068"/>
                  </a:lnTo>
                  <a:lnTo>
                    <a:pt x="1201586" y="822053"/>
                  </a:lnTo>
                  <a:lnTo>
                    <a:pt x="1194826" y="824833"/>
                  </a:lnTo>
                  <a:lnTo>
                    <a:pt x="1180909" y="828407"/>
                  </a:lnTo>
                  <a:lnTo>
                    <a:pt x="1165402" y="831981"/>
                  </a:lnTo>
                  <a:lnTo>
                    <a:pt x="1148304" y="834760"/>
                  </a:lnTo>
                  <a:lnTo>
                    <a:pt x="1130809" y="837143"/>
                  </a:lnTo>
                  <a:lnTo>
                    <a:pt x="1111723" y="838732"/>
                  </a:lnTo>
                  <a:lnTo>
                    <a:pt x="1091842" y="839526"/>
                  </a:lnTo>
                  <a:lnTo>
                    <a:pt x="1071563" y="839923"/>
                  </a:lnTo>
                  <a:lnTo>
                    <a:pt x="1071563" y="738265"/>
                  </a:lnTo>
                  <a:lnTo>
                    <a:pt x="1080311" y="737073"/>
                  </a:lnTo>
                  <a:lnTo>
                    <a:pt x="1089456" y="735882"/>
                  </a:lnTo>
                  <a:lnTo>
                    <a:pt x="1097806" y="734294"/>
                  </a:lnTo>
                  <a:lnTo>
                    <a:pt x="1106156" y="732705"/>
                  </a:lnTo>
                  <a:lnTo>
                    <a:pt x="1114109" y="730720"/>
                  </a:lnTo>
                  <a:lnTo>
                    <a:pt x="1121664" y="728734"/>
                  </a:lnTo>
                  <a:lnTo>
                    <a:pt x="1129218" y="726352"/>
                  </a:lnTo>
                  <a:lnTo>
                    <a:pt x="1136376" y="723969"/>
                  </a:lnTo>
                  <a:lnTo>
                    <a:pt x="1143931" y="720792"/>
                  </a:lnTo>
                  <a:lnTo>
                    <a:pt x="1150690" y="718012"/>
                  </a:lnTo>
                  <a:lnTo>
                    <a:pt x="1156654" y="714438"/>
                  </a:lnTo>
                  <a:lnTo>
                    <a:pt x="1163016" y="711262"/>
                  </a:lnTo>
                  <a:lnTo>
                    <a:pt x="1168981" y="707688"/>
                  </a:lnTo>
                  <a:lnTo>
                    <a:pt x="1174945" y="704114"/>
                  </a:lnTo>
                  <a:lnTo>
                    <a:pt x="1180512" y="699746"/>
                  </a:lnTo>
                  <a:lnTo>
                    <a:pt x="1186079" y="695775"/>
                  </a:lnTo>
                  <a:lnTo>
                    <a:pt x="1191248" y="691407"/>
                  </a:lnTo>
                  <a:lnTo>
                    <a:pt x="1195621" y="686641"/>
                  </a:lnTo>
                  <a:lnTo>
                    <a:pt x="1200393" y="682273"/>
                  </a:lnTo>
                  <a:lnTo>
                    <a:pt x="1204767" y="677111"/>
                  </a:lnTo>
                  <a:lnTo>
                    <a:pt x="1208743" y="671551"/>
                  </a:lnTo>
                  <a:lnTo>
                    <a:pt x="1213117" y="666389"/>
                  </a:lnTo>
                  <a:lnTo>
                    <a:pt x="1216298" y="661227"/>
                  </a:lnTo>
                  <a:lnTo>
                    <a:pt x="1220274" y="655270"/>
                  </a:lnTo>
                  <a:lnTo>
                    <a:pt x="1223057" y="649314"/>
                  </a:lnTo>
                  <a:lnTo>
                    <a:pt x="1226636" y="643357"/>
                  </a:lnTo>
                  <a:lnTo>
                    <a:pt x="1229022" y="637003"/>
                  </a:lnTo>
                  <a:lnTo>
                    <a:pt x="1231407" y="630650"/>
                  </a:lnTo>
                  <a:lnTo>
                    <a:pt x="1234191" y="623899"/>
                  </a:lnTo>
                  <a:lnTo>
                    <a:pt x="1236179" y="617148"/>
                  </a:lnTo>
                  <a:lnTo>
                    <a:pt x="1240155" y="603250"/>
                  </a:lnTo>
                  <a:close/>
                  <a:moveTo>
                    <a:pt x="763507" y="603250"/>
                  </a:moveTo>
                  <a:lnTo>
                    <a:pt x="880806" y="603250"/>
                  </a:lnTo>
                  <a:lnTo>
                    <a:pt x="880806" y="1188182"/>
                  </a:lnTo>
                  <a:lnTo>
                    <a:pt x="1017588" y="1188182"/>
                  </a:lnTo>
                  <a:lnTo>
                    <a:pt x="1017588" y="1296988"/>
                  </a:lnTo>
                  <a:lnTo>
                    <a:pt x="595313" y="1296988"/>
                  </a:lnTo>
                  <a:lnTo>
                    <a:pt x="595313" y="1188182"/>
                  </a:lnTo>
                  <a:lnTo>
                    <a:pt x="731300" y="1188182"/>
                  </a:lnTo>
                  <a:lnTo>
                    <a:pt x="731300" y="820068"/>
                  </a:lnTo>
                  <a:lnTo>
                    <a:pt x="725336" y="822053"/>
                  </a:lnTo>
                  <a:lnTo>
                    <a:pt x="718576" y="824833"/>
                  </a:lnTo>
                  <a:lnTo>
                    <a:pt x="704659" y="828407"/>
                  </a:lnTo>
                  <a:lnTo>
                    <a:pt x="688754" y="831981"/>
                  </a:lnTo>
                  <a:lnTo>
                    <a:pt x="672054" y="834760"/>
                  </a:lnTo>
                  <a:lnTo>
                    <a:pt x="654161" y="837143"/>
                  </a:lnTo>
                  <a:lnTo>
                    <a:pt x="635473" y="838732"/>
                  </a:lnTo>
                  <a:lnTo>
                    <a:pt x="615592" y="839526"/>
                  </a:lnTo>
                  <a:lnTo>
                    <a:pt x="595313" y="839923"/>
                  </a:lnTo>
                  <a:lnTo>
                    <a:pt x="595313" y="738265"/>
                  </a:lnTo>
                  <a:lnTo>
                    <a:pt x="604061" y="737073"/>
                  </a:lnTo>
                  <a:lnTo>
                    <a:pt x="612809" y="735882"/>
                  </a:lnTo>
                  <a:lnTo>
                    <a:pt x="621159" y="734294"/>
                  </a:lnTo>
                  <a:lnTo>
                    <a:pt x="629906" y="732705"/>
                  </a:lnTo>
                  <a:lnTo>
                    <a:pt x="637859" y="730720"/>
                  </a:lnTo>
                  <a:lnTo>
                    <a:pt x="645414" y="728734"/>
                  </a:lnTo>
                  <a:lnTo>
                    <a:pt x="652968" y="726352"/>
                  </a:lnTo>
                  <a:lnTo>
                    <a:pt x="660126" y="723969"/>
                  </a:lnTo>
                  <a:lnTo>
                    <a:pt x="667283" y="720792"/>
                  </a:lnTo>
                  <a:lnTo>
                    <a:pt x="674042" y="718012"/>
                  </a:lnTo>
                  <a:lnTo>
                    <a:pt x="680404" y="714438"/>
                  </a:lnTo>
                  <a:lnTo>
                    <a:pt x="686766" y="711262"/>
                  </a:lnTo>
                  <a:lnTo>
                    <a:pt x="692731" y="707688"/>
                  </a:lnTo>
                  <a:lnTo>
                    <a:pt x="698695" y="704114"/>
                  </a:lnTo>
                  <a:lnTo>
                    <a:pt x="704262" y="699746"/>
                  </a:lnTo>
                  <a:lnTo>
                    <a:pt x="709431" y="695775"/>
                  </a:lnTo>
                  <a:lnTo>
                    <a:pt x="714600" y="691407"/>
                  </a:lnTo>
                  <a:lnTo>
                    <a:pt x="719371" y="686641"/>
                  </a:lnTo>
                  <a:lnTo>
                    <a:pt x="724143" y="682273"/>
                  </a:lnTo>
                  <a:lnTo>
                    <a:pt x="728119" y="677111"/>
                  </a:lnTo>
                  <a:lnTo>
                    <a:pt x="732493" y="671551"/>
                  </a:lnTo>
                  <a:lnTo>
                    <a:pt x="736469" y="666389"/>
                  </a:lnTo>
                  <a:lnTo>
                    <a:pt x="740048" y="661227"/>
                  </a:lnTo>
                  <a:lnTo>
                    <a:pt x="744024" y="655270"/>
                  </a:lnTo>
                  <a:lnTo>
                    <a:pt x="746807" y="649314"/>
                  </a:lnTo>
                  <a:lnTo>
                    <a:pt x="749988" y="643357"/>
                  </a:lnTo>
                  <a:lnTo>
                    <a:pt x="752772" y="637003"/>
                  </a:lnTo>
                  <a:lnTo>
                    <a:pt x="755157" y="630650"/>
                  </a:lnTo>
                  <a:lnTo>
                    <a:pt x="757941" y="623899"/>
                  </a:lnTo>
                  <a:lnTo>
                    <a:pt x="759929" y="617148"/>
                  </a:lnTo>
                  <a:lnTo>
                    <a:pt x="763507" y="603250"/>
                  </a:lnTo>
                  <a:close/>
                  <a:moveTo>
                    <a:pt x="252860" y="274637"/>
                  </a:moveTo>
                  <a:lnTo>
                    <a:pt x="243333" y="275431"/>
                  </a:lnTo>
                  <a:lnTo>
                    <a:pt x="233806" y="276622"/>
                  </a:lnTo>
                  <a:lnTo>
                    <a:pt x="224676" y="279003"/>
                  </a:lnTo>
                  <a:lnTo>
                    <a:pt x="216340" y="282178"/>
                  </a:lnTo>
                  <a:lnTo>
                    <a:pt x="207607" y="286147"/>
                  </a:lnTo>
                  <a:lnTo>
                    <a:pt x="199668" y="290909"/>
                  </a:lnTo>
                  <a:lnTo>
                    <a:pt x="192523" y="296465"/>
                  </a:lnTo>
                  <a:lnTo>
                    <a:pt x="185774" y="302815"/>
                  </a:lnTo>
                  <a:lnTo>
                    <a:pt x="179820" y="309562"/>
                  </a:lnTo>
                  <a:lnTo>
                    <a:pt x="174263" y="316706"/>
                  </a:lnTo>
                  <a:lnTo>
                    <a:pt x="169499" y="324644"/>
                  </a:lnTo>
                  <a:lnTo>
                    <a:pt x="165530" y="332581"/>
                  </a:lnTo>
                  <a:lnTo>
                    <a:pt x="162354" y="341312"/>
                  </a:lnTo>
                  <a:lnTo>
                    <a:pt x="159972" y="350837"/>
                  </a:lnTo>
                  <a:lnTo>
                    <a:pt x="158385" y="359965"/>
                  </a:lnTo>
                  <a:lnTo>
                    <a:pt x="157988" y="369490"/>
                  </a:lnTo>
                  <a:lnTo>
                    <a:pt x="157988" y="1619647"/>
                  </a:lnTo>
                  <a:lnTo>
                    <a:pt x="158385" y="1629569"/>
                  </a:lnTo>
                  <a:lnTo>
                    <a:pt x="159972" y="1639094"/>
                  </a:lnTo>
                  <a:lnTo>
                    <a:pt x="162354" y="1647825"/>
                  </a:lnTo>
                  <a:lnTo>
                    <a:pt x="165530" y="1656953"/>
                  </a:lnTo>
                  <a:lnTo>
                    <a:pt x="169499" y="1665288"/>
                  </a:lnTo>
                  <a:lnTo>
                    <a:pt x="174263" y="1672828"/>
                  </a:lnTo>
                  <a:lnTo>
                    <a:pt x="179820" y="1679972"/>
                  </a:lnTo>
                  <a:lnTo>
                    <a:pt x="185774" y="1686719"/>
                  </a:lnTo>
                  <a:lnTo>
                    <a:pt x="192523" y="1693069"/>
                  </a:lnTo>
                  <a:lnTo>
                    <a:pt x="199668" y="1698625"/>
                  </a:lnTo>
                  <a:lnTo>
                    <a:pt x="207607" y="1702991"/>
                  </a:lnTo>
                  <a:lnTo>
                    <a:pt x="216340" y="1707356"/>
                  </a:lnTo>
                  <a:lnTo>
                    <a:pt x="224676" y="1710531"/>
                  </a:lnTo>
                  <a:lnTo>
                    <a:pt x="233806" y="1712913"/>
                  </a:lnTo>
                  <a:lnTo>
                    <a:pt x="243333" y="1714103"/>
                  </a:lnTo>
                  <a:lnTo>
                    <a:pt x="252860" y="1714897"/>
                  </a:lnTo>
                  <a:lnTo>
                    <a:pt x="1741040" y="1714897"/>
                  </a:lnTo>
                  <a:lnTo>
                    <a:pt x="1750567" y="1714103"/>
                  </a:lnTo>
                  <a:lnTo>
                    <a:pt x="1759697" y="1712913"/>
                  </a:lnTo>
                  <a:lnTo>
                    <a:pt x="1769224" y="1710531"/>
                  </a:lnTo>
                  <a:lnTo>
                    <a:pt x="1777560" y="1707356"/>
                  </a:lnTo>
                  <a:lnTo>
                    <a:pt x="1785896" y="1702991"/>
                  </a:lnTo>
                  <a:lnTo>
                    <a:pt x="1794232" y="1698625"/>
                  </a:lnTo>
                  <a:lnTo>
                    <a:pt x="1801377" y="1693069"/>
                  </a:lnTo>
                  <a:lnTo>
                    <a:pt x="1808126" y="1686719"/>
                  </a:lnTo>
                  <a:lnTo>
                    <a:pt x="1813683" y="1679972"/>
                  </a:lnTo>
                  <a:lnTo>
                    <a:pt x="1819240" y="1672828"/>
                  </a:lnTo>
                  <a:lnTo>
                    <a:pt x="1824401" y="1665288"/>
                  </a:lnTo>
                  <a:lnTo>
                    <a:pt x="1828370" y="1656953"/>
                  </a:lnTo>
                  <a:lnTo>
                    <a:pt x="1831546" y="1647825"/>
                  </a:lnTo>
                  <a:lnTo>
                    <a:pt x="1833531" y="1639094"/>
                  </a:lnTo>
                  <a:lnTo>
                    <a:pt x="1835516" y="1629569"/>
                  </a:lnTo>
                  <a:lnTo>
                    <a:pt x="1835912" y="1619647"/>
                  </a:lnTo>
                  <a:lnTo>
                    <a:pt x="1835912" y="369490"/>
                  </a:lnTo>
                  <a:lnTo>
                    <a:pt x="1835516" y="359965"/>
                  </a:lnTo>
                  <a:lnTo>
                    <a:pt x="1833531" y="350837"/>
                  </a:lnTo>
                  <a:lnTo>
                    <a:pt x="1831546" y="341312"/>
                  </a:lnTo>
                  <a:lnTo>
                    <a:pt x="1828370" y="332581"/>
                  </a:lnTo>
                  <a:lnTo>
                    <a:pt x="1824401" y="324644"/>
                  </a:lnTo>
                  <a:lnTo>
                    <a:pt x="1819240" y="316706"/>
                  </a:lnTo>
                  <a:lnTo>
                    <a:pt x="1813683" y="309562"/>
                  </a:lnTo>
                  <a:lnTo>
                    <a:pt x="1808126" y="302815"/>
                  </a:lnTo>
                  <a:lnTo>
                    <a:pt x="1801377" y="296465"/>
                  </a:lnTo>
                  <a:lnTo>
                    <a:pt x="1794232" y="290909"/>
                  </a:lnTo>
                  <a:lnTo>
                    <a:pt x="1785896" y="286147"/>
                  </a:lnTo>
                  <a:lnTo>
                    <a:pt x="1777560" y="282178"/>
                  </a:lnTo>
                  <a:lnTo>
                    <a:pt x="1769224" y="279003"/>
                  </a:lnTo>
                  <a:lnTo>
                    <a:pt x="1759697" y="276622"/>
                  </a:lnTo>
                  <a:lnTo>
                    <a:pt x="1750567" y="275431"/>
                  </a:lnTo>
                  <a:lnTo>
                    <a:pt x="1741040" y="274637"/>
                  </a:lnTo>
                  <a:lnTo>
                    <a:pt x="1613221" y="274637"/>
                  </a:lnTo>
                  <a:lnTo>
                    <a:pt x="1613221" y="338931"/>
                  </a:lnTo>
                  <a:lnTo>
                    <a:pt x="1366316" y="338931"/>
                  </a:lnTo>
                  <a:lnTo>
                    <a:pt x="1366316" y="274637"/>
                  </a:lnTo>
                  <a:lnTo>
                    <a:pt x="596622" y="274637"/>
                  </a:lnTo>
                  <a:lnTo>
                    <a:pt x="596622" y="338931"/>
                  </a:lnTo>
                  <a:lnTo>
                    <a:pt x="349717" y="338931"/>
                  </a:lnTo>
                  <a:lnTo>
                    <a:pt x="349717" y="274637"/>
                  </a:lnTo>
                  <a:lnTo>
                    <a:pt x="252860" y="274637"/>
                  </a:lnTo>
                  <a:close/>
                  <a:moveTo>
                    <a:pt x="442207" y="0"/>
                  </a:moveTo>
                  <a:lnTo>
                    <a:pt x="565660" y="0"/>
                  </a:lnTo>
                  <a:lnTo>
                    <a:pt x="565660" y="116284"/>
                  </a:lnTo>
                  <a:lnTo>
                    <a:pt x="1397278" y="116284"/>
                  </a:lnTo>
                  <a:lnTo>
                    <a:pt x="1397278" y="215503"/>
                  </a:lnTo>
                  <a:lnTo>
                    <a:pt x="1397278" y="307975"/>
                  </a:lnTo>
                  <a:lnTo>
                    <a:pt x="1461188" y="307975"/>
                  </a:lnTo>
                  <a:lnTo>
                    <a:pt x="1461188" y="0"/>
                  </a:lnTo>
                  <a:lnTo>
                    <a:pt x="1551296" y="0"/>
                  </a:lnTo>
                  <a:lnTo>
                    <a:pt x="1551296" y="116284"/>
                  </a:lnTo>
                  <a:lnTo>
                    <a:pt x="1741040" y="116284"/>
                  </a:lnTo>
                  <a:lnTo>
                    <a:pt x="1754140" y="116681"/>
                  </a:lnTo>
                  <a:lnTo>
                    <a:pt x="1766446" y="117475"/>
                  </a:lnTo>
                  <a:lnTo>
                    <a:pt x="1779148" y="119062"/>
                  </a:lnTo>
                  <a:lnTo>
                    <a:pt x="1791851" y="121840"/>
                  </a:lnTo>
                  <a:lnTo>
                    <a:pt x="1804156" y="124222"/>
                  </a:lnTo>
                  <a:lnTo>
                    <a:pt x="1816065" y="127794"/>
                  </a:lnTo>
                  <a:lnTo>
                    <a:pt x="1827973" y="131762"/>
                  </a:lnTo>
                  <a:lnTo>
                    <a:pt x="1839088" y="136525"/>
                  </a:lnTo>
                  <a:lnTo>
                    <a:pt x="1850600" y="141684"/>
                  </a:lnTo>
                  <a:lnTo>
                    <a:pt x="1861318" y="147240"/>
                  </a:lnTo>
                  <a:lnTo>
                    <a:pt x="1872035" y="152797"/>
                  </a:lnTo>
                  <a:lnTo>
                    <a:pt x="1882356" y="159544"/>
                  </a:lnTo>
                  <a:lnTo>
                    <a:pt x="1892280" y="167084"/>
                  </a:lnTo>
                  <a:lnTo>
                    <a:pt x="1901807" y="174228"/>
                  </a:lnTo>
                  <a:lnTo>
                    <a:pt x="1911334" y="182165"/>
                  </a:lnTo>
                  <a:lnTo>
                    <a:pt x="1919670" y="190500"/>
                  </a:lnTo>
                  <a:lnTo>
                    <a:pt x="1928006" y="199231"/>
                  </a:lnTo>
                  <a:lnTo>
                    <a:pt x="1935945" y="208756"/>
                  </a:lnTo>
                  <a:lnTo>
                    <a:pt x="1943884" y="218281"/>
                  </a:lnTo>
                  <a:lnTo>
                    <a:pt x="1951029" y="228203"/>
                  </a:lnTo>
                  <a:lnTo>
                    <a:pt x="1957380" y="238125"/>
                  </a:lnTo>
                  <a:lnTo>
                    <a:pt x="1963732" y="249237"/>
                  </a:lnTo>
                  <a:lnTo>
                    <a:pt x="1968892" y="259953"/>
                  </a:lnTo>
                  <a:lnTo>
                    <a:pt x="1974052" y="271065"/>
                  </a:lnTo>
                  <a:lnTo>
                    <a:pt x="1978816" y="282575"/>
                  </a:lnTo>
                  <a:lnTo>
                    <a:pt x="1982389" y="294084"/>
                  </a:lnTo>
                  <a:lnTo>
                    <a:pt x="1985961" y="306387"/>
                  </a:lnTo>
                  <a:lnTo>
                    <a:pt x="1988740" y="318690"/>
                  </a:lnTo>
                  <a:lnTo>
                    <a:pt x="1991122" y="330994"/>
                  </a:lnTo>
                  <a:lnTo>
                    <a:pt x="1992709" y="344090"/>
                  </a:lnTo>
                  <a:lnTo>
                    <a:pt x="1993503" y="356790"/>
                  </a:lnTo>
                  <a:lnTo>
                    <a:pt x="1993900" y="369490"/>
                  </a:lnTo>
                  <a:lnTo>
                    <a:pt x="1993900" y="1619647"/>
                  </a:lnTo>
                  <a:lnTo>
                    <a:pt x="1993503" y="1632744"/>
                  </a:lnTo>
                  <a:lnTo>
                    <a:pt x="1992709" y="1645841"/>
                  </a:lnTo>
                  <a:lnTo>
                    <a:pt x="1991122" y="1658541"/>
                  </a:lnTo>
                  <a:lnTo>
                    <a:pt x="1988740" y="1670844"/>
                  </a:lnTo>
                  <a:lnTo>
                    <a:pt x="1985961" y="1682750"/>
                  </a:lnTo>
                  <a:lnTo>
                    <a:pt x="1982389" y="1695053"/>
                  </a:lnTo>
                  <a:lnTo>
                    <a:pt x="1978816" y="1706960"/>
                  </a:lnTo>
                  <a:lnTo>
                    <a:pt x="1974052" y="1718469"/>
                  </a:lnTo>
                  <a:lnTo>
                    <a:pt x="1968892" y="1729581"/>
                  </a:lnTo>
                  <a:lnTo>
                    <a:pt x="1963732" y="1740694"/>
                  </a:lnTo>
                  <a:lnTo>
                    <a:pt x="1957380" y="1751410"/>
                  </a:lnTo>
                  <a:lnTo>
                    <a:pt x="1951029" y="1761331"/>
                  </a:lnTo>
                  <a:lnTo>
                    <a:pt x="1943884" y="1771650"/>
                  </a:lnTo>
                  <a:lnTo>
                    <a:pt x="1935945" y="1780778"/>
                  </a:lnTo>
                  <a:lnTo>
                    <a:pt x="1928006" y="1789906"/>
                  </a:lnTo>
                  <a:lnTo>
                    <a:pt x="1919670" y="1799035"/>
                  </a:lnTo>
                  <a:lnTo>
                    <a:pt x="1911334" y="1807369"/>
                  </a:lnTo>
                  <a:lnTo>
                    <a:pt x="1901807" y="1815306"/>
                  </a:lnTo>
                  <a:lnTo>
                    <a:pt x="1892280" y="1822847"/>
                  </a:lnTo>
                  <a:lnTo>
                    <a:pt x="1882356" y="1829594"/>
                  </a:lnTo>
                  <a:lnTo>
                    <a:pt x="1872035" y="1836341"/>
                  </a:lnTo>
                  <a:lnTo>
                    <a:pt x="1861318" y="1842294"/>
                  </a:lnTo>
                  <a:lnTo>
                    <a:pt x="1850600" y="1848247"/>
                  </a:lnTo>
                  <a:lnTo>
                    <a:pt x="1839088" y="1853406"/>
                  </a:lnTo>
                  <a:lnTo>
                    <a:pt x="1827973" y="1857375"/>
                  </a:lnTo>
                  <a:lnTo>
                    <a:pt x="1816065" y="1861741"/>
                  </a:lnTo>
                  <a:lnTo>
                    <a:pt x="1804156" y="1864916"/>
                  </a:lnTo>
                  <a:lnTo>
                    <a:pt x="1791851" y="1868091"/>
                  </a:lnTo>
                  <a:lnTo>
                    <a:pt x="1779148" y="1870075"/>
                  </a:lnTo>
                  <a:lnTo>
                    <a:pt x="1766446" y="1871663"/>
                  </a:lnTo>
                  <a:lnTo>
                    <a:pt x="1754140" y="1872456"/>
                  </a:lnTo>
                  <a:lnTo>
                    <a:pt x="1741040" y="1873250"/>
                  </a:lnTo>
                  <a:lnTo>
                    <a:pt x="252860" y="1873250"/>
                  </a:lnTo>
                  <a:lnTo>
                    <a:pt x="239760" y="1872456"/>
                  </a:lnTo>
                  <a:lnTo>
                    <a:pt x="227058" y="1871663"/>
                  </a:lnTo>
                  <a:lnTo>
                    <a:pt x="214355" y="1870075"/>
                  </a:lnTo>
                  <a:lnTo>
                    <a:pt x="201653" y="1868091"/>
                  </a:lnTo>
                  <a:lnTo>
                    <a:pt x="189744" y="1864916"/>
                  </a:lnTo>
                  <a:lnTo>
                    <a:pt x="177835" y="1861741"/>
                  </a:lnTo>
                  <a:lnTo>
                    <a:pt x="165927" y="1857375"/>
                  </a:lnTo>
                  <a:lnTo>
                    <a:pt x="154018" y="1853406"/>
                  </a:lnTo>
                  <a:lnTo>
                    <a:pt x="143300" y="1848247"/>
                  </a:lnTo>
                  <a:lnTo>
                    <a:pt x="132186" y="1842294"/>
                  </a:lnTo>
                  <a:lnTo>
                    <a:pt x="121865" y="1836341"/>
                  </a:lnTo>
                  <a:lnTo>
                    <a:pt x="111147" y="1829594"/>
                  </a:lnTo>
                  <a:lnTo>
                    <a:pt x="101620" y="1822847"/>
                  </a:lnTo>
                  <a:lnTo>
                    <a:pt x="91696" y="1815306"/>
                  </a:lnTo>
                  <a:lnTo>
                    <a:pt x="82566" y="1807369"/>
                  </a:lnTo>
                  <a:lnTo>
                    <a:pt x="74230" y="1799035"/>
                  </a:lnTo>
                  <a:lnTo>
                    <a:pt x="65497" y="1789906"/>
                  </a:lnTo>
                  <a:lnTo>
                    <a:pt x="57558" y="1780778"/>
                  </a:lnTo>
                  <a:lnTo>
                    <a:pt x="50016" y="1771650"/>
                  </a:lnTo>
                  <a:lnTo>
                    <a:pt x="42871" y="1761331"/>
                  </a:lnTo>
                  <a:lnTo>
                    <a:pt x="36520" y="1751410"/>
                  </a:lnTo>
                  <a:lnTo>
                    <a:pt x="30168" y="1740694"/>
                  </a:lnTo>
                  <a:lnTo>
                    <a:pt x="24611" y="1729581"/>
                  </a:lnTo>
                  <a:lnTo>
                    <a:pt x="19848" y="1718469"/>
                  </a:lnTo>
                  <a:lnTo>
                    <a:pt x="15084" y="1706960"/>
                  </a:lnTo>
                  <a:lnTo>
                    <a:pt x="11115" y="1695053"/>
                  </a:lnTo>
                  <a:lnTo>
                    <a:pt x="7939" y="1682750"/>
                  </a:lnTo>
                  <a:lnTo>
                    <a:pt x="4763" y="1670844"/>
                  </a:lnTo>
                  <a:lnTo>
                    <a:pt x="2779" y="1658541"/>
                  </a:lnTo>
                  <a:lnTo>
                    <a:pt x="1191" y="1645841"/>
                  </a:lnTo>
                  <a:lnTo>
                    <a:pt x="0" y="1632744"/>
                  </a:lnTo>
                  <a:lnTo>
                    <a:pt x="0" y="1619647"/>
                  </a:lnTo>
                  <a:lnTo>
                    <a:pt x="0" y="369490"/>
                  </a:lnTo>
                  <a:lnTo>
                    <a:pt x="0" y="356790"/>
                  </a:lnTo>
                  <a:lnTo>
                    <a:pt x="1191" y="344090"/>
                  </a:lnTo>
                  <a:lnTo>
                    <a:pt x="2779" y="330994"/>
                  </a:lnTo>
                  <a:lnTo>
                    <a:pt x="4763" y="318690"/>
                  </a:lnTo>
                  <a:lnTo>
                    <a:pt x="7939" y="306387"/>
                  </a:lnTo>
                  <a:lnTo>
                    <a:pt x="11115" y="294084"/>
                  </a:lnTo>
                  <a:lnTo>
                    <a:pt x="15084" y="282575"/>
                  </a:lnTo>
                  <a:lnTo>
                    <a:pt x="19848" y="271065"/>
                  </a:lnTo>
                  <a:lnTo>
                    <a:pt x="24611" y="259953"/>
                  </a:lnTo>
                  <a:lnTo>
                    <a:pt x="30168" y="249237"/>
                  </a:lnTo>
                  <a:lnTo>
                    <a:pt x="36520" y="238125"/>
                  </a:lnTo>
                  <a:lnTo>
                    <a:pt x="42871" y="228203"/>
                  </a:lnTo>
                  <a:lnTo>
                    <a:pt x="50016" y="218281"/>
                  </a:lnTo>
                  <a:lnTo>
                    <a:pt x="57558" y="208756"/>
                  </a:lnTo>
                  <a:lnTo>
                    <a:pt x="65497" y="199231"/>
                  </a:lnTo>
                  <a:lnTo>
                    <a:pt x="74230" y="190500"/>
                  </a:lnTo>
                  <a:lnTo>
                    <a:pt x="82566" y="182165"/>
                  </a:lnTo>
                  <a:lnTo>
                    <a:pt x="91696" y="174228"/>
                  </a:lnTo>
                  <a:lnTo>
                    <a:pt x="101620" y="167084"/>
                  </a:lnTo>
                  <a:lnTo>
                    <a:pt x="111147" y="159544"/>
                  </a:lnTo>
                  <a:lnTo>
                    <a:pt x="121865" y="152797"/>
                  </a:lnTo>
                  <a:lnTo>
                    <a:pt x="132186" y="147240"/>
                  </a:lnTo>
                  <a:lnTo>
                    <a:pt x="143300" y="141684"/>
                  </a:lnTo>
                  <a:lnTo>
                    <a:pt x="154018" y="136525"/>
                  </a:lnTo>
                  <a:lnTo>
                    <a:pt x="165927" y="131762"/>
                  </a:lnTo>
                  <a:lnTo>
                    <a:pt x="177835" y="127794"/>
                  </a:lnTo>
                  <a:lnTo>
                    <a:pt x="189744" y="124222"/>
                  </a:lnTo>
                  <a:lnTo>
                    <a:pt x="201653" y="121840"/>
                  </a:lnTo>
                  <a:lnTo>
                    <a:pt x="214355" y="119062"/>
                  </a:lnTo>
                  <a:lnTo>
                    <a:pt x="227058" y="117475"/>
                  </a:lnTo>
                  <a:lnTo>
                    <a:pt x="239760" y="116681"/>
                  </a:lnTo>
                  <a:lnTo>
                    <a:pt x="252860" y="116284"/>
                  </a:lnTo>
                  <a:lnTo>
                    <a:pt x="380679" y="116284"/>
                  </a:lnTo>
                  <a:lnTo>
                    <a:pt x="380679" y="215503"/>
                  </a:lnTo>
                  <a:lnTo>
                    <a:pt x="380679" y="307975"/>
                  </a:lnTo>
                  <a:lnTo>
                    <a:pt x="442207" y="307975"/>
                  </a:lnTo>
                  <a:lnTo>
                    <a:pt x="4422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54480" y="3793411"/>
              <a:ext cx="609759" cy="622202"/>
            </a:xfrm>
            <a:custGeom>
              <a:avLst/>
              <a:gdLst>
                <a:gd name="T0" fmla="*/ 1524318 w 3543300"/>
                <a:gd name="T1" fmla="*/ 1132523 h 3617913"/>
                <a:gd name="T2" fmla="*/ 1313498 w 3543300"/>
                <a:gd name="T3" fmla="*/ 1253173 h 3617913"/>
                <a:gd name="T4" fmla="*/ 1155382 w 3543300"/>
                <a:gd name="T5" fmla="*/ 1435418 h 3617913"/>
                <a:gd name="T6" fmla="*/ 1066122 w 3543300"/>
                <a:gd name="T7" fmla="*/ 1663327 h 3617913"/>
                <a:gd name="T8" fmla="*/ 1059774 w 3543300"/>
                <a:gd name="T9" fmla="*/ 1918696 h 3617913"/>
                <a:gd name="T10" fmla="*/ 1138484 w 3543300"/>
                <a:gd name="T11" fmla="*/ 2152467 h 3617913"/>
                <a:gd name="T12" fmla="*/ 1287651 w 3543300"/>
                <a:gd name="T13" fmla="*/ 2342088 h 3617913"/>
                <a:gd name="T14" fmla="*/ 1491724 w 3543300"/>
                <a:gd name="T15" fmla="*/ 2472632 h 3617913"/>
                <a:gd name="T16" fmla="*/ 1734517 w 3543300"/>
                <a:gd name="T17" fmla="*/ 2528533 h 3617913"/>
                <a:gd name="T18" fmla="*/ 1985879 w 3543300"/>
                <a:gd name="T19" fmla="*/ 2496771 h 3617913"/>
                <a:gd name="T20" fmla="*/ 2202647 w 3543300"/>
                <a:gd name="T21" fmla="*/ 2386238 h 3617913"/>
                <a:gd name="T22" fmla="*/ 2368635 w 3543300"/>
                <a:gd name="T23" fmla="*/ 2211863 h 3617913"/>
                <a:gd name="T24" fmla="*/ 2469244 w 3543300"/>
                <a:gd name="T25" fmla="*/ 1988891 h 3617913"/>
                <a:gd name="T26" fmla="*/ 2487969 w 3543300"/>
                <a:gd name="T27" fmla="*/ 1735110 h 3617913"/>
                <a:gd name="T28" fmla="*/ 2420685 w 3543300"/>
                <a:gd name="T29" fmla="*/ 1496257 h 3617913"/>
                <a:gd name="T30" fmla="*/ 2280920 w 3543300"/>
                <a:gd name="T31" fmla="*/ 1299528 h 3617913"/>
                <a:gd name="T32" fmla="*/ 2083752 w 3543300"/>
                <a:gd name="T33" fmla="*/ 1159510 h 3617913"/>
                <a:gd name="T34" fmla="*/ 1845310 w 3543300"/>
                <a:gd name="T35" fmla="*/ 1092518 h 3617913"/>
                <a:gd name="T36" fmla="*/ 1957705 w 3543300"/>
                <a:gd name="T37" fmla="*/ 6985 h 3617913"/>
                <a:gd name="T38" fmla="*/ 2011998 w 3543300"/>
                <a:gd name="T39" fmla="*/ 89217 h 3617913"/>
                <a:gd name="T40" fmla="*/ 2341562 w 3543300"/>
                <a:gd name="T41" fmla="*/ 485457 h 3617913"/>
                <a:gd name="T42" fmla="*/ 2646362 w 3543300"/>
                <a:gd name="T43" fmla="*/ 240665 h 3617913"/>
                <a:gd name="T44" fmla="*/ 2970848 w 3543300"/>
                <a:gd name="T45" fmla="*/ 446087 h 3617913"/>
                <a:gd name="T46" fmla="*/ 2979738 w 3543300"/>
                <a:gd name="T47" fmla="*/ 554990 h 3617913"/>
                <a:gd name="T48" fmla="*/ 2996248 w 3543300"/>
                <a:gd name="T49" fmla="*/ 1049655 h 3617913"/>
                <a:gd name="T50" fmla="*/ 3393440 w 3543300"/>
                <a:gd name="T51" fmla="*/ 1051243 h 3617913"/>
                <a:gd name="T52" fmla="*/ 3542030 w 3543300"/>
                <a:gd name="T53" fmla="*/ 1406843 h 3617913"/>
                <a:gd name="T54" fmla="*/ 3490278 w 3543300"/>
                <a:gd name="T55" fmla="*/ 1502728 h 3617913"/>
                <a:gd name="T56" fmla="*/ 3210242 w 3543300"/>
                <a:gd name="T57" fmla="*/ 1889125 h 3617913"/>
                <a:gd name="T58" fmla="*/ 3529330 w 3543300"/>
                <a:gd name="T59" fmla="*/ 2149158 h 3617913"/>
                <a:gd name="T60" fmla="*/ 3442335 w 3543300"/>
                <a:gd name="T61" fmla="*/ 2520315 h 3617913"/>
                <a:gd name="T62" fmla="*/ 3346450 w 3543300"/>
                <a:gd name="T63" fmla="*/ 2572068 h 3617913"/>
                <a:gd name="T64" fmla="*/ 2905125 w 3543300"/>
                <a:gd name="T65" fmla="*/ 2698115 h 3617913"/>
                <a:gd name="T66" fmla="*/ 2994025 w 3543300"/>
                <a:gd name="T67" fmla="*/ 3108643 h 3617913"/>
                <a:gd name="T68" fmla="*/ 2709228 w 3543300"/>
                <a:gd name="T69" fmla="*/ 3363913 h 3617913"/>
                <a:gd name="T70" fmla="*/ 2600325 w 3543300"/>
                <a:gd name="T71" fmla="*/ 3355023 h 3617913"/>
                <a:gd name="T72" fmla="*/ 2193608 w 3543300"/>
                <a:gd name="T73" fmla="*/ 3187066 h 3617913"/>
                <a:gd name="T74" fmla="*/ 2005012 w 3543300"/>
                <a:gd name="T75" fmla="*/ 3563621 h 3617913"/>
                <a:gd name="T76" fmla="*/ 1620520 w 3543300"/>
                <a:gd name="T77" fmla="*/ 3617913 h 3617913"/>
                <a:gd name="T78" fmla="*/ 1535430 w 3543300"/>
                <a:gd name="T79" fmla="*/ 3555366 h 3617913"/>
                <a:gd name="T80" fmla="*/ 1324928 w 3543300"/>
                <a:gd name="T81" fmla="*/ 3179128 h 3617913"/>
                <a:gd name="T82" fmla="*/ 935990 w 3543300"/>
                <a:gd name="T83" fmla="*/ 3361056 h 3617913"/>
                <a:gd name="T84" fmla="*/ 830262 w 3543300"/>
                <a:gd name="T85" fmla="*/ 3361056 h 3617913"/>
                <a:gd name="T86" fmla="*/ 550545 w 3543300"/>
                <a:gd name="T87" fmla="*/ 3100071 h 3617913"/>
                <a:gd name="T88" fmla="*/ 638492 w 3543300"/>
                <a:gd name="T89" fmla="*/ 2698115 h 3617913"/>
                <a:gd name="T90" fmla="*/ 196850 w 3543300"/>
                <a:gd name="T91" fmla="*/ 2572068 h 3617913"/>
                <a:gd name="T92" fmla="*/ 101282 w 3543300"/>
                <a:gd name="T93" fmla="*/ 2520315 h 3617913"/>
                <a:gd name="T94" fmla="*/ 13970 w 3543300"/>
                <a:gd name="T95" fmla="*/ 2149158 h 3617913"/>
                <a:gd name="T96" fmla="*/ 334962 w 3543300"/>
                <a:gd name="T97" fmla="*/ 1915478 h 3617913"/>
                <a:gd name="T98" fmla="*/ 57467 w 3543300"/>
                <a:gd name="T99" fmla="*/ 1504633 h 3617913"/>
                <a:gd name="T100" fmla="*/ 635 w 3543300"/>
                <a:gd name="T101" fmla="*/ 1411288 h 3617913"/>
                <a:gd name="T102" fmla="*/ 134620 w 3543300"/>
                <a:gd name="T103" fmla="*/ 1058863 h 3617913"/>
                <a:gd name="T104" fmla="*/ 520382 w 3543300"/>
                <a:gd name="T105" fmla="*/ 1095375 h 3617913"/>
                <a:gd name="T106" fmla="*/ 742632 w 3543300"/>
                <a:gd name="T107" fmla="*/ 801052 h 3617913"/>
                <a:gd name="T108" fmla="*/ 558482 w 3543300"/>
                <a:gd name="T109" fmla="*/ 467677 h 3617913"/>
                <a:gd name="T110" fmla="*/ 862648 w 3543300"/>
                <a:gd name="T111" fmla="*/ 242252 h 3617913"/>
                <a:gd name="T112" fmla="*/ 955040 w 3543300"/>
                <a:gd name="T113" fmla="*/ 276542 h 3617913"/>
                <a:gd name="T114" fmla="*/ 1452245 w 3543300"/>
                <a:gd name="T115" fmla="*/ 404177 h 3617913"/>
                <a:gd name="T116" fmla="*/ 1557655 w 3543300"/>
                <a:gd name="T117" fmla="*/ 26352 h 3617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300" h="3617913">
                  <a:moveTo>
                    <a:pt x="1752918" y="1088708"/>
                  </a:moveTo>
                  <a:lnTo>
                    <a:pt x="1734502" y="1089660"/>
                  </a:lnTo>
                  <a:lnTo>
                    <a:pt x="1716088" y="1090613"/>
                  </a:lnTo>
                  <a:lnTo>
                    <a:pt x="1697990" y="1092518"/>
                  </a:lnTo>
                  <a:lnTo>
                    <a:pt x="1679892" y="1094423"/>
                  </a:lnTo>
                  <a:lnTo>
                    <a:pt x="1662112" y="1097280"/>
                  </a:lnTo>
                  <a:lnTo>
                    <a:pt x="1644332" y="1100138"/>
                  </a:lnTo>
                  <a:lnTo>
                    <a:pt x="1626552" y="1103630"/>
                  </a:lnTo>
                  <a:lnTo>
                    <a:pt x="1608772" y="1107440"/>
                  </a:lnTo>
                  <a:lnTo>
                    <a:pt x="1591628" y="1111568"/>
                  </a:lnTo>
                  <a:lnTo>
                    <a:pt x="1574800" y="1116013"/>
                  </a:lnTo>
                  <a:lnTo>
                    <a:pt x="1557338" y="1121093"/>
                  </a:lnTo>
                  <a:lnTo>
                    <a:pt x="1540828" y="1126490"/>
                  </a:lnTo>
                  <a:lnTo>
                    <a:pt x="1524318" y="1132523"/>
                  </a:lnTo>
                  <a:lnTo>
                    <a:pt x="1507808" y="1138555"/>
                  </a:lnTo>
                  <a:lnTo>
                    <a:pt x="1491615" y="1145223"/>
                  </a:lnTo>
                  <a:lnTo>
                    <a:pt x="1475422" y="1152525"/>
                  </a:lnTo>
                  <a:lnTo>
                    <a:pt x="1459548" y="1159510"/>
                  </a:lnTo>
                  <a:lnTo>
                    <a:pt x="1443672" y="1167448"/>
                  </a:lnTo>
                  <a:lnTo>
                    <a:pt x="1428432" y="1175703"/>
                  </a:lnTo>
                  <a:lnTo>
                    <a:pt x="1413192" y="1183958"/>
                  </a:lnTo>
                  <a:lnTo>
                    <a:pt x="1398270" y="1193165"/>
                  </a:lnTo>
                  <a:lnTo>
                    <a:pt x="1383665" y="1202055"/>
                  </a:lnTo>
                  <a:lnTo>
                    <a:pt x="1368742" y="1211898"/>
                  </a:lnTo>
                  <a:lnTo>
                    <a:pt x="1354772" y="1221740"/>
                  </a:lnTo>
                  <a:lnTo>
                    <a:pt x="1340485" y="1231900"/>
                  </a:lnTo>
                  <a:lnTo>
                    <a:pt x="1327150" y="1242378"/>
                  </a:lnTo>
                  <a:lnTo>
                    <a:pt x="1313498" y="1253173"/>
                  </a:lnTo>
                  <a:lnTo>
                    <a:pt x="1300480" y="1264285"/>
                  </a:lnTo>
                  <a:lnTo>
                    <a:pt x="1287462" y="1275715"/>
                  </a:lnTo>
                  <a:lnTo>
                    <a:pt x="1274762" y="1287463"/>
                  </a:lnTo>
                  <a:lnTo>
                    <a:pt x="1262380" y="1299528"/>
                  </a:lnTo>
                  <a:lnTo>
                    <a:pt x="1250315" y="1311910"/>
                  </a:lnTo>
                  <a:lnTo>
                    <a:pt x="1238568" y="1324928"/>
                  </a:lnTo>
                  <a:lnTo>
                    <a:pt x="1227138" y="1337628"/>
                  </a:lnTo>
                  <a:lnTo>
                    <a:pt x="1215708" y="1350645"/>
                  </a:lnTo>
                  <a:lnTo>
                    <a:pt x="1205230" y="1364298"/>
                  </a:lnTo>
                  <a:lnTo>
                    <a:pt x="1194752" y="1377950"/>
                  </a:lnTo>
                  <a:lnTo>
                    <a:pt x="1183958" y="1392238"/>
                  </a:lnTo>
                  <a:lnTo>
                    <a:pt x="1174432" y="1406525"/>
                  </a:lnTo>
                  <a:lnTo>
                    <a:pt x="1164908" y="1420813"/>
                  </a:lnTo>
                  <a:lnTo>
                    <a:pt x="1155382" y="1435418"/>
                  </a:lnTo>
                  <a:lnTo>
                    <a:pt x="1146810" y="1450340"/>
                  </a:lnTo>
                  <a:lnTo>
                    <a:pt x="1138391" y="1465309"/>
                  </a:lnTo>
                  <a:lnTo>
                    <a:pt x="1130549" y="1480376"/>
                  </a:lnTo>
                  <a:lnTo>
                    <a:pt x="1122615" y="1496257"/>
                  </a:lnTo>
                  <a:lnTo>
                    <a:pt x="1114998" y="1512138"/>
                  </a:lnTo>
                  <a:lnTo>
                    <a:pt x="1108333" y="1528337"/>
                  </a:lnTo>
                  <a:lnTo>
                    <a:pt x="1101668" y="1544536"/>
                  </a:lnTo>
                  <a:lnTo>
                    <a:pt x="1095321" y="1561052"/>
                  </a:lnTo>
                  <a:lnTo>
                    <a:pt x="1089608" y="1577568"/>
                  </a:lnTo>
                  <a:lnTo>
                    <a:pt x="1083895" y="1594402"/>
                  </a:lnTo>
                  <a:lnTo>
                    <a:pt x="1079134" y="1611554"/>
                  </a:lnTo>
                  <a:lnTo>
                    <a:pt x="1074056" y="1628388"/>
                  </a:lnTo>
                  <a:lnTo>
                    <a:pt x="1069931" y="1646175"/>
                  </a:lnTo>
                  <a:lnTo>
                    <a:pt x="1066122" y="1663327"/>
                  </a:lnTo>
                  <a:lnTo>
                    <a:pt x="1062948" y="1681114"/>
                  </a:lnTo>
                  <a:lnTo>
                    <a:pt x="1059774" y="1698901"/>
                  </a:lnTo>
                  <a:lnTo>
                    <a:pt x="1057553" y="1717005"/>
                  </a:lnTo>
                  <a:lnTo>
                    <a:pt x="1055331" y="1735110"/>
                  </a:lnTo>
                  <a:lnTo>
                    <a:pt x="1053744" y="1753532"/>
                  </a:lnTo>
                  <a:lnTo>
                    <a:pt x="1052792" y="1771319"/>
                  </a:lnTo>
                  <a:lnTo>
                    <a:pt x="1051840" y="1790376"/>
                  </a:lnTo>
                  <a:lnTo>
                    <a:pt x="1051523" y="1808798"/>
                  </a:lnTo>
                  <a:lnTo>
                    <a:pt x="1051840" y="1827221"/>
                  </a:lnTo>
                  <a:lnTo>
                    <a:pt x="1052792" y="1845960"/>
                  </a:lnTo>
                  <a:lnTo>
                    <a:pt x="1053744" y="1864065"/>
                  </a:lnTo>
                  <a:lnTo>
                    <a:pt x="1055331" y="1882487"/>
                  </a:lnTo>
                  <a:lnTo>
                    <a:pt x="1057553" y="1900592"/>
                  </a:lnTo>
                  <a:lnTo>
                    <a:pt x="1059774" y="1918696"/>
                  </a:lnTo>
                  <a:lnTo>
                    <a:pt x="1062948" y="1936483"/>
                  </a:lnTo>
                  <a:lnTo>
                    <a:pt x="1066122" y="1953952"/>
                  </a:lnTo>
                  <a:lnTo>
                    <a:pt x="1069931" y="1971739"/>
                  </a:lnTo>
                  <a:lnTo>
                    <a:pt x="1074056" y="1988891"/>
                  </a:lnTo>
                  <a:lnTo>
                    <a:pt x="1079134" y="2006043"/>
                  </a:lnTo>
                  <a:lnTo>
                    <a:pt x="1083895" y="2022877"/>
                  </a:lnTo>
                  <a:lnTo>
                    <a:pt x="1089608" y="2039711"/>
                  </a:lnTo>
                  <a:lnTo>
                    <a:pt x="1095321" y="2056545"/>
                  </a:lnTo>
                  <a:lnTo>
                    <a:pt x="1101668" y="2073061"/>
                  </a:lnTo>
                  <a:lnTo>
                    <a:pt x="1108333" y="2089260"/>
                  </a:lnTo>
                  <a:lnTo>
                    <a:pt x="1114998" y="2105459"/>
                  </a:lnTo>
                  <a:lnTo>
                    <a:pt x="1122615" y="2121022"/>
                  </a:lnTo>
                  <a:lnTo>
                    <a:pt x="1130549" y="2136904"/>
                  </a:lnTo>
                  <a:lnTo>
                    <a:pt x="1138484" y="2152467"/>
                  </a:lnTo>
                  <a:lnTo>
                    <a:pt x="1147053" y="2167395"/>
                  </a:lnTo>
                  <a:lnTo>
                    <a:pt x="1155622" y="2182641"/>
                  </a:lnTo>
                  <a:lnTo>
                    <a:pt x="1165144" y="2197252"/>
                  </a:lnTo>
                  <a:lnTo>
                    <a:pt x="1174665" y="2211863"/>
                  </a:lnTo>
                  <a:lnTo>
                    <a:pt x="1184186" y="2225838"/>
                  </a:lnTo>
                  <a:lnTo>
                    <a:pt x="1194977" y="2240131"/>
                  </a:lnTo>
                  <a:lnTo>
                    <a:pt x="1205450" y="2253789"/>
                  </a:lnTo>
                  <a:lnTo>
                    <a:pt x="1215924" y="2267129"/>
                  </a:lnTo>
                  <a:lnTo>
                    <a:pt x="1227349" y="2280469"/>
                  </a:lnTo>
                  <a:lnTo>
                    <a:pt x="1238775" y="2293174"/>
                  </a:lnTo>
                  <a:lnTo>
                    <a:pt x="1250518" y="2305879"/>
                  </a:lnTo>
                  <a:lnTo>
                    <a:pt x="1262578" y="2318267"/>
                  </a:lnTo>
                  <a:lnTo>
                    <a:pt x="1274956" y="2330336"/>
                  </a:lnTo>
                  <a:lnTo>
                    <a:pt x="1287651" y="2342088"/>
                  </a:lnTo>
                  <a:lnTo>
                    <a:pt x="1300663" y="2353840"/>
                  </a:lnTo>
                  <a:lnTo>
                    <a:pt x="1313676" y="2364640"/>
                  </a:lnTo>
                  <a:lnTo>
                    <a:pt x="1327323" y="2375756"/>
                  </a:lnTo>
                  <a:lnTo>
                    <a:pt x="1340653" y="2386238"/>
                  </a:lnTo>
                  <a:lnTo>
                    <a:pt x="1354935" y="2396402"/>
                  </a:lnTo>
                  <a:lnTo>
                    <a:pt x="1368899" y="2406566"/>
                  </a:lnTo>
                  <a:lnTo>
                    <a:pt x="1383816" y="2415777"/>
                  </a:lnTo>
                  <a:lnTo>
                    <a:pt x="1398415" y="2424988"/>
                  </a:lnTo>
                  <a:lnTo>
                    <a:pt x="1413332" y="2433882"/>
                  </a:lnTo>
                  <a:lnTo>
                    <a:pt x="1428566" y="2442775"/>
                  </a:lnTo>
                  <a:lnTo>
                    <a:pt x="1443800" y="2450398"/>
                  </a:lnTo>
                  <a:lnTo>
                    <a:pt x="1459669" y="2458339"/>
                  </a:lnTo>
                  <a:lnTo>
                    <a:pt x="1475538" y="2465644"/>
                  </a:lnTo>
                  <a:lnTo>
                    <a:pt x="1491724" y="2472632"/>
                  </a:lnTo>
                  <a:lnTo>
                    <a:pt x="1507910" y="2479619"/>
                  </a:lnTo>
                  <a:lnTo>
                    <a:pt x="1524414" y="2485654"/>
                  </a:lnTo>
                  <a:lnTo>
                    <a:pt x="1540917" y="2491689"/>
                  </a:lnTo>
                  <a:lnTo>
                    <a:pt x="1557421" y="2496771"/>
                  </a:lnTo>
                  <a:lnTo>
                    <a:pt x="1574877" y="2502171"/>
                  </a:lnTo>
                  <a:lnTo>
                    <a:pt x="1591698" y="2506617"/>
                  </a:lnTo>
                  <a:lnTo>
                    <a:pt x="1608836" y="2510746"/>
                  </a:lnTo>
                  <a:lnTo>
                    <a:pt x="1626609" y="2514876"/>
                  </a:lnTo>
                  <a:lnTo>
                    <a:pt x="1644382" y="2518369"/>
                  </a:lnTo>
                  <a:lnTo>
                    <a:pt x="1662155" y="2520910"/>
                  </a:lnTo>
                  <a:lnTo>
                    <a:pt x="1679928" y="2523451"/>
                  </a:lnTo>
                  <a:lnTo>
                    <a:pt x="1698019" y="2525675"/>
                  </a:lnTo>
                  <a:lnTo>
                    <a:pt x="1716109" y="2527263"/>
                  </a:lnTo>
                  <a:lnTo>
                    <a:pt x="1734517" y="2528533"/>
                  </a:lnTo>
                  <a:lnTo>
                    <a:pt x="1752925" y="2529169"/>
                  </a:lnTo>
                  <a:lnTo>
                    <a:pt x="1771967" y="2529169"/>
                  </a:lnTo>
                  <a:lnTo>
                    <a:pt x="1790375" y="2529169"/>
                  </a:lnTo>
                  <a:lnTo>
                    <a:pt x="1808783" y="2528533"/>
                  </a:lnTo>
                  <a:lnTo>
                    <a:pt x="1827191" y="2527263"/>
                  </a:lnTo>
                  <a:lnTo>
                    <a:pt x="1845281" y="2525675"/>
                  </a:lnTo>
                  <a:lnTo>
                    <a:pt x="1863372" y="2523451"/>
                  </a:lnTo>
                  <a:lnTo>
                    <a:pt x="1881145" y="2520910"/>
                  </a:lnTo>
                  <a:lnTo>
                    <a:pt x="1898918" y="2518369"/>
                  </a:lnTo>
                  <a:lnTo>
                    <a:pt x="1916691" y="2514876"/>
                  </a:lnTo>
                  <a:lnTo>
                    <a:pt x="1934464" y="2510746"/>
                  </a:lnTo>
                  <a:lnTo>
                    <a:pt x="1951602" y="2506617"/>
                  </a:lnTo>
                  <a:lnTo>
                    <a:pt x="1969058" y="2502171"/>
                  </a:lnTo>
                  <a:lnTo>
                    <a:pt x="1985879" y="2496771"/>
                  </a:lnTo>
                  <a:lnTo>
                    <a:pt x="2002383" y="2491689"/>
                  </a:lnTo>
                  <a:lnTo>
                    <a:pt x="2019204" y="2485654"/>
                  </a:lnTo>
                  <a:lnTo>
                    <a:pt x="2035390" y="2479619"/>
                  </a:lnTo>
                  <a:lnTo>
                    <a:pt x="2051894" y="2472632"/>
                  </a:lnTo>
                  <a:lnTo>
                    <a:pt x="2067762" y="2465644"/>
                  </a:lnTo>
                  <a:lnTo>
                    <a:pt x="2083631" y="2458339"/>
                  </a:lnTo>
                  <a:lnTo>
                    <a:pt x="2099500" y="2450398"/>
                  </a:lnTo>
                  <a:lnTo>
                    <a:pt x="2114734" y="2442775"/>
                  </a:lnTo>
                  <a:lnTo>
                    <a:pt x="2129968" y="2433882"/>
                  </a:lnTo>
                  <a:lnTo>
                    <a:pt x="2144885" y="2424988"/>
                  </a:lnTo>
                  <a:lnTo>
                    <a:pt x="2159484" y="2415777"/>
                  </a:lnTo>
                  <a:lnTo>
                    <a:pt x="2174401" y="2406566"/>
                  </a:lnTo>
                  <a:lnTo>
                    <a:pt x="2188683" y="2396402"/>
                  </a:lnTo>
                  <a:lnTo>
                    <a:pt x="2202647" y="2386238"/>
                  </a:lnTo>
                  <a:lnTo>
                    <a:pt x="2215977" y="2375756"/>
                  </a:lnTo>
                  <a:lnTo>
                    <a:pt x="2229624" y="2364640"/>
                  </a:lnTo>
                  <a:lnTo>
                    <a:pt x="2242637" y="2353840"/>
                  </a:lnTo>
                  <a:lnTo>
                    <a:pt x="2255966" y="2342088"/>
                  </a:lnTo>
                  <a:lnTo>
                    <a:pt x="2268344" y="2330336"/>
                  </a:lnTo>
                  <a:lnTo>
                    <a:pt x="2280722" y="2318267"/>
                  </a:lnTo>
                  <a:lnTo>
                    <a:pt x="2292782" y="2305879"/>
                  </a:lnTo>
                  <a:lnTo>
                    <a:pt x="2304525" y="2293174"/>
                  </a:lnTo>
                  <a:lnTo>
                    <a:pt x="2315951" y="2280469"/>
                  </a:lnTo>
                  <a:lnTo>
                    <a:pt x="2327376" y="2267129"/>
                  </a:lnTo>
                  <a:lnTo>
                    <a:pt x="2338167" y="2253789"/>
                  </a:lnTo>
                  <a:lnTo>
                    <a:pt x="2348958" y="2240131"/>
                  </a:lnTo>
                  <a:lnTo>
                    <a:pt x="2359114" y="2225838"/>
                  </a:lnTo>
                  <a:lnTo>
                    <a:pt x="2368635" y="2211863"/>
                  </a:lnTo>
                  <a:lnTo>
                    <a:pt x="2378156" y="2197252"/>
                  </a:lnTo>
                  <a:lnTo>
                    <a:pt x="2387678" y="2182641"/>
                  </a:lnTo>
                  <a:lnTo>
                    <a:pt x="2396247" y="2167395"/>
                  </a:lnTo>
                  <a:lnTo>
                    <a:pt x="2404816" y="2152467"/>
                  </a:lnTo>
                  <a:lnTo>
                    <a:pt x="2412750" y="2136904"/>
                  </a:lnTo>
                  <a:lnTo>
                    <a:pt x="2420685" y="2121022"/>
                  </a:lnTo>
                  <a:lnTo>
                    <a:pt x="2428302" y="2105459"/>
                  </a:lnTo>
                  <a:lnTo>
                    <a:pt x="2434967" y="2089260"/>
                  </a:lnTo>
                  <a:lnTo>
                    <a:pt x="2441632" y="2073061"/>
                  </a:lnTo>
                  <a:lnTo>
                    <a:pt x="2447979" y="2056545"/>
                  </a:lnTo>
                  <a:lnTo>
                    <a:pt x="2453692" y="2039711"/>
                  </a:lnTo>
                  <a:lnTo>
                    <a:pt x="2459405" y="2022877"/>
                  </a:lnTo>
                  <a:lnTo>
                    <a:pt x="2464166" y="2006043"/>
                  </a:lnTo>
                  <a:lnTo>
                    <a:pt x="2469244" y="1988891"/>
                  </a:lnTo>
                  <a:lnTo>
                    <a:pt x="2473370" y="1971739"/>
                  </a:lnTo>
                  <a:lnTo>
                    <a:pt x="2477178" y="1953952"/>
                  </a:lnTo>
                  <a:lnTo>
                    <a:pt x="2480352" y="1936483"/>
                  </a:lnTo>
                  <a:lnTo>
                    <a:pt x="2483526" y="1918696"/>
                  </a:lnTo>
                  <a:lnTo>
                    <a:pt x="2486064" y="1900592"/>
                  </a:lnTo>
                  <a:lnTo>
                    <a:pt x="2487969" y="1882487"/>
                  </a:lnTo>
                  <a:lnTo>
                    <a:pt x="2489556" y="1864065"/>
                  </a:lnTo>
                  <a:lnTo>
                    <a:pt x="2490508" y="1845960"/>
                  </a:lnTo>
                  <a:lnTo>
                    <a:pt x="2491460" y="1827221"/>
                  </a:lnTo>
                  <a:lnTo>
                    <a:pt x="2491777" y="1808798"/>
                  </a:lnTo>
                  <a:lnTo>
                    <a:pt x="2491460" y="1790376"/>
                  </a:lnTo>
                  <a:lnTo>
                    <a:pt x="2490508" y="1771319"/>
                  </a:lnTo>
                  <a:lnTo>
                    <a:pt x="2489556" y="1753532"/>
                  </a:lnTo>
                  <a:lnTo>
                    <a:pt x="2487969" y="1735110"/>
                  </a:lnTo>
                  <a:lnTo>
                    <a:pt x="2486064" y="1717005"/>
                  </a:lnTo>
                  <a:lnTo>
                    <a:pt x="2483526" y="1698901"/>
                  </a:lnTo>
                  <a:lnTo>
                    <a:pt x="2480352" y="1681114"/>
                  </a:lnTo>
                  <a:lnTo>
                    <a:pt x="2477178" y="1663327"/>
                  </a:lnTo>
                  <a:lnTo>
                    <a:pt x="2473370" y="1646175"/>
                  </a:lnTo>
                  <a:lnTo>
                    <a:pt x="2469244" y="1628388"/>
                  </a:lnTo>
                  <a:lnTo>
                    <a:pt x="2464166" y="1611554"/>
                  </a:lnTo>
                  <a:lnTo>
                    <a:pt x="2459405" y="1594402"/>
                  </a:lnTo>
                  <a:lnTo>
                    <a:pt x="2453692" y="1577568"/>
                  </a:lnTo>
                  <a:lnTo>
                    <a:pt x="2447979" y="1561052"/>
                  </a:lnTo>
                  <a:lnTo>
                    <a:pt x="2441632" y="1544536"/>
                  </a:lnTo>
                  <a:lnTo>
                    <a:pt x="2434967" y="1528337"/>
                  </a:lnTo>
                  <a:lnTo>
                    <a:pt x="2428302" y="1512138"/>
                  </a:lnTo>
                  <a:lnTo>
                    <a:pt x="2420685" y="1496257"/>
                  </a:lnTo>
                  <a:lnTo>
                    <a:pt x="2412750" y="1480376"/>
                  </a:lnTo>
                  <a:lnTo>
                    <a:pt x="2404909" y="1465308"/>
                  </a:lnTo>
                  <a:lnTo>
                    <a:pt x="2396490" y="1450340"/>
                  </a:lnTo>
                  <a:lnTo>
                    <a:pt x="2387918" y="1435418"/>
                  </a:lnTo>
                  <a:lnTo>
                    <a:pt x="2378392" y="1420813"/>
                  </a:lnTo>
                  <a:lnTo>
                    <a:pt x="2368868" y="1406525"/>
                  </a:lnTo>
                  <a:lnTo>
                    <a:pt x="2359342" y="1392238"/>
                  </a:lnTo>
                  <a:lnTo>
                    <a:pt x="2349182" y="1377950"/>
                  </a:lnTo>
                  <a:lnTo>
                    <a:pt x="2338388" y="1364298"/>
                  </a:lnTo>
                  <a:lnTo>
                    <a:pt x="2327592" y="1350645"/>
                  </a:lnTo>
                  <a:lnTo>
                    <a:pt x="2316162" y="1337628"/>
                  </a:lnTo>
                  <a:lnTo>
                    <a:pt x="2304732" y="1324928"/>
                  </a:lnTo>
                  <a:lnTo>
                    <a:pt x="2292985" y="1311910"/>
                  </a:lnTo>
                  <a:lnTo>
                    <a:pt x="2280920" y="1299528"/>
                  </a:lnTo>
                  <a:lnTo>
                    <a:pt x="2268538" y="1287463"/>
                  </a:lnTo>
                  <a:lnTo>
                    <a:pt x="2256155" y="1275715"/>
                  </a:lnTo>
                  <a:lnTo>
                    <a:pt x="2242820" y="1264285"/>
                  </a:lnTo>
                  <a:lnTo>
                    <a:pt x="2229802" y="1253173"/>
                  </a:lnTo>
                  <a:lnTo>
                    <a:pt x="2216150" y="1242378"/>
                  </a:lnTo>
                  <a:lnTo>
                    <a:pt x="2202815" y="1231900"/>
                  </a:lnTo>
                  <a:lnTo>
                    <a:pt x="2188845" y="1221740"/>
                  </a:lnTo>
                  <a:lnTo>
                    <a:pt x="2174558" y="1211898"/>
                  </a:lnTo>
                  <a:lnTo>
                    <a:pt x="2159635" y="1202055"/>
                  </a:lnTo>
                  <a:lnTo>
                    <a:pt x="2145030" y="1193165"/>
                  </a:lnTo>
                  <a:lnTo>
                    <a:pt x="2130108" y="1183958"/>
                  </a:lnTo>
                  <a:lnTo>
                    <a:pt x="2114868" y="1175703"/>
                  </a:lnTo>
                  <a:lnTo>
                    <a:pt x="2099628" y="1167448"/>
                  </a:lnTo>
                  <a:lnTo>
                    <a:pt x="2083752" y="1159510"/>
                  </a:lnTo>
                  <a:lnTo>
                    <a:pt x="2067878" y="1152525"/>
                  </a:lnTo>
                  <a:lnTo>
                    <a:pt x="2052002" y="1145223"/>
                  </a:lnTo>
                  <a:lnTo>
                    <a:pt x="2035492" y="1138555"/>
                  </a:lnTo>
                  <a:lnTo>
                    <a:pt x="2019300" y="1132523"/>
                  </a:lnTo>
                  <a:lnTo>
                    <a:pt x="2002472" y="1126490"/>
                  </a:lnTo>
                  <a:lnTo>
                    <a:pt x="1985962" y="1121093"/>
                  </a:lnTo>
                  <a:lnTo>
                    <a:pt x="1969135" y="1116013"/>
                  </a:lnTo>
                  <a:lnTo>
                    <a:pt x="1951672" y="1111568"/>
                  </a:lnTo>
                  <a:lnTo>
                    <a:pt x="1934528" y="1107440"/>
                  </a:lnTo>
                  <a:lnTo>
                    <a:pt x="1916748" y="1103630"/>
                  </a:lnTo>
                  <a:lnTo>
                    <a:pt x="1898968" y="1100138"/>
                  </a:lnTo>
                  <a:lnTo>
                    <a:pt x="1881188" y="1097280"/>
                  </a:lnTo>
                  <a:lnTo>
                    <a:pt x="1863408" y="1094423"/>
                  </a:lnTo>
                  <a:lnTo>
                    <a:pt x="1845310" y="1092518"/>
                  </a:lnTo>
                  <a:lnTo>
                    <a:pt x="1827212" y="1090613"/>
                  </a:lnTo>
                  <a:lnTo>
                    <a:pt x="1808798" y="1089660"/>
                  </a:lnTo>
                  <a:lnTo>
                    <a:pt x="1790382" y="1088708"/>
                  </a:lnTo>
                  <a:lnTo>
                    <a:pt x="1771968" y="1088708"/>
                  </a:lnTo>
                  <a:lnTo>
                    <a:pt x="1752918" y="1088708"/>
                  </a:lnTo>
                  <a:close/>
                  <a:moveTo>
                    <a:pt x="1615758" y="0"/>
                  </a:moveTo>
                  <a:lnTo>
                    <a:pt x="1620520" y="0"/>
                  </a:lnTo>
                  <a:lnTo>
                    <a:pt x="1922780" y="0"/>
                  </a:lnTo>
                  <a:lnTo>
                    <a:pt x="1927225" y="0"/>
                  </a:lnTo>
                  <a:lnTo>
                    <a:pt x="1931670" y="317"/>
                  </a:lnTo>
                  <a:lnTo>
                    <a:pt x="1936115" y="952"/>
                  </a:lnTo>
                  <a:lnTo>
                    <a:pt x="1940878" y="1905"/>
                  </a:lnTo>
                  <a:lnTo>
                    <a:pt x="1949450" y="4127"/>
                  </a:lnTo>
                  <a:lnTo>
                    <a:pt x="1957705" y="6985"/>
                  </a:lnTo>
                  <a:lnTo>
                    <a:pt x="1965325" y="10795"/>
                  </a:lnTo>
                  <a:lnTo>
                    <a:pt x="1972628" y="14922"/>
                  </a:lnTo>
                  <a:lnTo>
                    <a:pt x="1979612" y="20320"/>
                  </a:lnTo>
                  <a:lnTo>
                    <a:pt x="1985962" y="26035"/>
                  </a:lnTo>
                  <a:lnTo>
                    <a:pt x="1991678" y="32385"/>
                  </a:lnTo>
                  <a:lnTo>
                    <a:pt x="1996758" y="39052"/>
                  </a:lnTo>
                  <a:lnTo>
                    <a:pt x="2001202" y="46672"/>
                  </a:lnTo>
                  <a:lnTo>
                    <a:pt x="2005012" y="54610"/>
                  </a:lnTo>
                  <a:lnTo>
                    <a:pt x="2007870" y="62230"/>
                  </a:lnTo>
                  <a:lnTo>
                    <a:pt x="2010092" y="71120"/>
                  </a:lnTo>
                  <a:lnTo>
                    <a:pt x="2010728" y="75565"/>
                  </a:lnTo>
                  <a:lnTo>
                    <a:pt x="2011362" y="80010"/>
                  </a:lnTo>
                  <a:lnTo>
                    <a:pt x="2011998" y="84455"/>
                  </a:lnTo>
                  <a:lnTo>
                    <a:pt x="2011998" y="89217"/>
                  </a:lnTo>
                  <a:lnTo>
                    <a:pt x="2011998" y="388620"/>
                  </a:lnTo>
                  <a:lnTo>
                    <a:pt x="2038350" y="393065"/>
                  </a:lnTo>
                  <a:lnTo>
                    <a:pt x="2064702" y="398462"/>
                  </a:lnTo>
                  <a:lnTo>
                    <a:pt x="2091055" y="404177"/>
                  </a:lnTo>
                  <a:lnTo>
                    <a:pt x="2116772" y="410210"/>
                  </a:lnTo>
                  <a:lnTo>
                    <a:pt x="2142490" y="416877"/>
                  </a:lnTo>
                  <a:lnTo>
                    <a:pt x="2167890" y="423545"/>
                  </a:lnTo>
                  <a:lnTo>
                    <a:pt x="2193608" y="431165"/>
                  </a:lnTo>
                  <a:lnTo>
                    <a:pt x="2218690" y="439102"/>
                  </a:lnTo>
                  <a:lnTo>
                    <a:pt x="2243772" y="447675"/>
                  </a:lnTo>
                  <a:lnTo>
                    <a:pt x="2268538" y="456247"/>
                  </a:lnTo>
                  <a:lnTo>
                    <a:pt x="2292985" y="465772"/>
                  </a:lnTo>
                  <a:lnTo>
                    <a:pt x="2317432" y="475615"/>
                  </a:lnTo>
                  <a:lnTo>
                    <a:pt x="2341562" y="485457"/>
                  </a:lnTo>
                  <a:lnTo>
                    <a:pt x="2365692" y="496252"/>
                  </a:lnTo>
                  <a:lnTo>
                    <a:pt x="2388870" y="507047"/>
                  </a:lnTo>
                  <a:lnTo>
                    <a:pt x="2412682" y="518477"/>
                  </a:lnTo>
                  <a:lnTo>
                    <a:pt x="2588260" y="276542"/>
                  </a:lnTo>
                  <a:lnTo>
                    <a:pt x="2591435" y="272732"/>
                  </a:lnTo>
                  <a:lnTo>
                    <a:pt x="2593975" y="269240"/>
                  </a:lnTo>
                  <a:lnTo>
                    <a:pt x="2597468" y="266065"/>
                  </a:lnTo>
                  <a:lnTo>
                    <a:pt x="2600325" y="262890"/>
                  </a:lnTo>
                  <a:lnTo>
                    <a:pt x="2606992" y="257175"/>
                  </a:lnTo>
                  <a:lnTo>
                    <a:pt x="2614295" y="252412"/>
                  </a:lnTo>
                  <a:lnTo>
                    <a:pt x="2621915" y="248602"/>
                  </a:lnTo>
                  <a:lnTo>
                    <a:pt x="2629852" y="245110"/>
                  </a:lnTo>
                  <a:lnTo>
                    <a:pt x="2638108" y="242570"/>
                  </a:lnTo>
                  <a:lnTo>
                    <a:pt x="2646362" y="240665"/>
                  </a:lnTo>
                  <a:lnTo>
                    <a:pt x="2654935" y="240030"/>
                  </a:lnTo>
                  <a:lnTo>
                    <a:pt x="2663508" y="240030"/>
                  </a:lnTo>
                  <a:lnTo>
                    <a:pt x="2671762" y="240665"/>
                  </a:lnTo>
                  <a:lnTo>
                    <a:pt x="2680652" y="242252"/>
                  </a:lnTo>
                  <a:lnTo>
                    <a:pt x="2688908" y="244475"/>
                  </a:lnTo>
                  <a:lnTo>
                    <a:pt x="2697162" y="247967"/>
                  </a:lnTo>
                  <a:lnTo>
                    <a:pt x="2705100" y="251777"/>
                  </a:lnTo>
                  <a:lnTo>
                    <a:pt x="2709228" y="254317"/>
                  </a:lnTo>
                  <a:lnTo>
                    <a:pt x="2712720" y="256857"/>
                  </a:lnTo>
                  <a:lnTo>
                    <a:pt x="2957512" y="434022"/>
                  </a:lnTo>
                  <a:lnTo>
                    <a:pt x="2960688" y="437197"/>
                  </a:lnTo>
                  <a:lnTo>
                    <a:pt x="2964498" y="439737"/>
                  </a:lnTo>
                  <a:lnTo>
                    <a:pt x="2967672" y="443230"/>
                  </a:lnTo>
                  <a:lnTo>
                    <a:pt x="2970848" y="446087"/>
                  </a:lnTo>
                  <a:lnTo>
                    <a:pt x="2976245" y="453072"/>
                  </a:lnTo>
                  <a:lnTo>
                    <a:pt x="2981008" y="460375"/>
                  </a:lnTo>
                  <a:lnTo>
                    <a:pt x="2985452" y="467995"/>
                  </a:lnTo>
                  <a:lnTo>
                    <a:pt x="2988628" y="475932"/>
                  </a:lnTo>
                  <a:lnTo>
                    <a:pt x="2991168" y="484187"/>
                  </a:lnTo>
                  <a:lnTo>
                    <a:pt x="2992755" y="492442"/>
                  </a:lnTo>
                  <a:lnTo>
                    <a:pt x="2994025" y="501015"/>
                  </a:lnTo>
                  <a:lnTo>
                    <a:pt x="2994025" y="509270"/>
                  </a:lnTo>
                  <a:lnTo>
                    <a:pt x="2993072" y="518160"/>
                  </a:lnTo>
                  <a:lnTo>
                    <a:pt x="2991802" y="526732"/>
                  </a:lnTo>
                  <a:lnTo>
                    <a:pt x="2988945" y="534987"/>
                  </a:lnTo>
                  <a:lnTo>
                    <a:pt x="2986088" y="543242"/>
                  </a:lnTo>
                  <a:lnTo>
                    <a:pt x="2981960" y="551180"/>
                  </a:lnTo>
                  <a:lnTo>
                    <a:pt x="2979738" y="554990"/>
                  </a:lnTo>
                  <a:lnTo>
                    <a:pt x="2976880" y="558800"/>
                  </a:lnTo>
                  <a:lnTo>
                    <a:pt x="2800985" y="801052"/>
                  </a:lnTo>
                  <a:lnTo>
                    <a:pt x="2819082" y="819785"/>
                  </a:lnTo>
                  <a:lnTo>
                    <a:pt x="2837180" y="839470"/>
                  </a:lnTo>
                  <a:lnTo>
                    <a:pt x="2854642" y="858837"/>
                  </a:lnTo>
                  <a:lnTo>
                    <a:pt x="2871788" y="878840"/>
                  </a:lnTo>
                  <a:lnTo>
                    <a:pt x="2888615" y="899160"/>
                  </a:lnTo>
                  <a:lnTo>
                    <a:pt x="2905125" y="919797"/>
                  </a:lnTo>
                  <a:lnTo>
                    <a:pt x="2921318" y="940752"/>
                  </a:lnTo>
                  <a:lnTo>
                    <a:pt x="2937192" y="962025"/>
                  </a:lnTo>
                  <a:lnTo>
                    <a:pt x="2952432" y="983615"/>
                  </a:lnTo>
                  <a:lnTo>
                    <a:pt x="2967672" y="1005205"/>
                  </a:lnTo>
                  <a:lnTo>
                    <a:pt x="2981960" y="1027113"/>
                  </a:lnTo>
                  <a:lnTo>
                    <a:pt x="2996248" y="1049655"/>
                  </a:lnTo>
                  <a:lnTo>
                    <a:pt x="3010218" y="1072198"/>
                  </a:lnTo>
                  <a:lnTo>
                    <a:pt x="3023235" y="1095375"/>
                  </a:lnTo>
                  <a:lnTo>
                    <a:pt x="3036570" y="1118553"/>
                  </a:lnTo>
                  <a:lnTo>
                    <a:pt x="3048952" y="1142048"/>
                  </a:lnTo>
                  <a:lnTo>
                    <a:pt x="3333115" y="1049338"/>
                  </a:lnTo>
                  <a:lnTo>
                    <a:pt x="3337560" y="1048068"/>
                  </a:lnTo>
                  <a:lnTo>
                    <a:pt x="3342005" y="1047115"/>
                  </a:lnTo>
                  <a:lnTo>
                    <a:pt x="3346450" y="1046480"/>
                  </a:lnTo>
                  <a:lnTo>
                    <a:pt x="3350578" y="1045528"/>
                  </a:lnTo>
                  <a:lnTo>
                    <a:pt x="3359785" y="1044893"/>
                  </a:lnTo>
                  <a:lnTo>
                    <a:pt x="3368358" y="1045210"/>
                  </a:lnTo>
                  <a:lnTo>
                    <a:pt x="3376930" y="1046480"/>
                  </a:lnTo>
                  <a:lnTo>
                    <a:pt x="3385185" y="1048068"/>
                  </a:lnTo>
                  <a:lnTo>
                    <a:pt x="3393440" y="1051243"/>
                  </a:lnTo>
                  <a:lnTo>
                    <a:pt x="3401060" y="1054735"/>
                  </a:lnTo>
                  <a:lnTo>
                    <a:pt x="3408680" y="1058863"/>
                  </a:lnTo>
                  <a:lnTo>
                    <a:pt x="3415665" y="1063625"/>
                  </a:lnTo>
                  <a:lnTo>
                    <a:pt x="3422015" y="1069340"/>
                  </a:lnTo>
                  <a:lnTo>
                    <a:pt x="3428048" y="1075690"/>
                  </a:lnTo>
                  <a:lnTo>
                    <a:pt x="3433445" y="1082358"/>
                  </a:lnTo>
                  <a:lnTo>
                    <a:pt x="3438208" y="1089978"/>
                  </a:lnTo>
                  <a:lnTo>
                    <a:pt x="3442335" y="1097915"/>
                  </a:lnTo>
                  <a:lnTo>
                    <a:pt x="3443922" y="1102043"/>
                  </a:lnTo>
                  <a:lnTo>
                    <a:pt x="3445510" y="1106488"/>
                  </a:lnTo>
                  <a:lnTo>
                    <a:pt x="3538855" y="1393508"/>
                  </a:lnTo>
                  <a:lnTo>
                    <a:pt x="3539808" y="1397635"/>
                  </a:lnTo>
                  <a:lnTo>
                    <a:pt x="3541078" y="1402398"/>
                  </a:lnTo>
                  <a:lnTo>
                    <a:pt x="3542030" y="1406843"/>
                  </a:lnTo>
                  <a:lnTo>
                    <a:pt x="3542665" y="1411288"/>
                  </a:lnTo>
                  <a:lnTo>
                    <a:pt x="3543300" y="1419860"/>
                  </a:lnTo>
                  <a:lnTo>
                    <a:pt x="3542982" y="1428750"/>
                  </a:lnTo>
                  <a:lnTo>
                    <a:pt x="3541712" y="1437323"/>
                  </a:lnTo>
                  <a:lnTo>
                    <a:pt x="3539808" y="1445578"/>
                  </a:lnTo>
                  <a:lnTo>
                    <a:pt x="3537268" y="1453833"/>
                  </a:lnTo>
                  <a:lnTo>
                    <a:pt x="3533458" y="1461453"/>
                  </a:lnTo>
                  <a:lnTo>
                    <a:pt x="3529330" y="1468755"/>
                  </a:lnTo>
                  <a:lnTo>
                    <a:pt x="3524568" y="1476058"/>
                  </a:lnTo>
                  <a:lnTo>
                    <a:pt x="3518852" y="1482408"/>
                  </a:lnTo>
                  <a:lnTo>
                    <a:pt x="3512502" y="1488440"/>
                  </a:lnTo>
                  <a:lnTo>
                    <a:pt x="3505518" y="1494155"/>
                  </a:lnTo>
                  <a:lnTo>
                    <a:pt x="3498215" y="1498600"/>
                  </a:lnTo>
                  <a:lnTo>
                    <a:pt x="3490278" y="1502728"/>
                  </a:lnTo>
                  <a:lnTo>
                    <a:pt x="3486150" y="1504633"/>
                  </a:lnTo>
                  <a:lnTo>
                    <a:pt x="3481705" y="1506220"/>
                  </a:lnTo>
                  <a:lnTo>
                    <a:pt x="3197225" y="1598295"/>
                  </a:lnTo>
                  <a:lnTo>
                    <a:pt x="3200400" y="1624330"/>
                  </a:lnTo>
                  <a:lnTo>
                    <a:pt x="3203892" y="1650365"/>
                  </a:lnTo>
                  <a:lnTo>
                    <a:pt x="3206115" y="1676718"/>
                  </a:lnTo>
                  <a:lnTo>
                    <a:pt x="3208338" y="1703070"/>
                  </a:lnTo>
                  <a:lnTo>
                    <a:pt x="3210242" y="1729423"/>
                  </a:lnTo>
                  <a:lnTo>
                    <a:pt x="3211512" y="1755775"/>
                  </a:lnTo>
                  <a:lnTo>
                    <a:pt x="3212148" y="1782445"/>
                  </a:lnTo>
                  <a:lnTo>
                    <a:pt x="3212465" y="1809115"/>
                  </a:lnTo>
                  <a:lnTo>
                    <a:pt x="3212148" y="1835785"/>
                  </a:lnTo>
                  <a:lnTo>
                    <a:pt x="3211512" y="1862455"/>
                  </a:lnTo>
                  <a:lnTo>
                    <a:pt x="3210242" y="1889125"/>
                  </a:lnTo>
                  <a:lnTo>
                    <a:pt x="3208338" y="1915478"/>
                  </a:lnTo>
                  <a:lnTo>
                    <a:pt x="3206115" y="1941830"/>
                  </a:lnTo>
                  <a:lnTo>
                    <a:pt x="3203892" y="1967865"/>
                  </a:lnTo>
                  <a:lnTo>
                    <a:pt x="3200400" y="1993900"/>
                  </a:lnTo>
                  <a:lnTo>
                    <a:pt x="3197225" y="2019618"/>
                  </a:lnTo>
                  <a:lnTo>
                    <a:pt x="3481705" y="2112328"/>
                  </a:lnTo>
                  <a:lnTo>
                    <a:pt x="3486150" y="2113915"/>
                  </a:lnTo>
                  <a:lnTo>
                    <a:pt x="3490278" y="2115820"/>
                  </a:lnTo>
                  <a:lnTo>
                    <a:pt x="3498215" y="2119630"/>
                  </a:lnTo>
                  <a:lnTo>
                    <a:pt x="3505518" y="2124393"/>
                  </a:lnTo>
                  <a:lnTo>
                    <a:pt x="3512502" y="2129790"/>
                  </a:lnTo>
                  <a:lnTo>
                    <a:pt x="3518852" y="2135505"/>
                  </a:lnTo>
                  <a:lnTo>
                    <a:pt x="3524568" y="2142173"/>
                  </a:lnTo>
                  <a:lnTo>
                    <a:pt x="3529330" y="2149158"/>
                  </a:lnTo>
                  <a:lnTo>
                    <a:pt x="3533458" y="2156778"/>
                  </a:lnTo>
                  <a:lnTo>
                    <a:pt x="3537268" y="2164398"/>
                  </a:lnTo>
                  <a:lnTo>
                    <a:pt x="3539808" y="2172653"/>
                  </a:lnTo>
                  <a:lnTo>
                    <a:pt x="3541712" y="2180908"/>
                  </a:lnTo>
                  <a:lnTo>
                    <a:pt x="3542982" y="2189480"/>
                  </a:lnTo>
                  <a:lnTo>
                    <a:pt x="3543300" y="2198053"/>
                  </a:lnTo>
                  <a:lnTo>
                    <a:pt x="3542665" y="2206625"/>
                  </a:lnTo>
                  <a:lnTo>
                    <a:pt x="3542030" y="2211388"/>
                  </a:lnTo>
                  <a:lnTo>
                    <a:pt x="3541078" y="2215833"/>
                  </a:lnTo>
                  <a:lnTo>
                    <a:pt x="3539808" y="2220278"/>
                  </a:lnTo>
                  <a:lnTo>
                    <a:pt x="3538855" y="2224405"/>
                  </a:lnTo>
                  <a:lnTo>
                    <a:pt x="3445510" y="2512060"/>
                  </a:lnTo>
                  <a:lnTo>
                    <a:pt x="3443922" y="2516188"/>
                  </a:lnTo>
                  <a:lnTo>
                    <a:pt x="3442335" y="2520315"/>
                  </a:lnTo>
                  <a:lnTo>
                    <a:pt x="3438208" y="2528253"/>
                  </a:lnTo>
                  <a:lnTo>
                    <a:pt x="3433445" y="2535555"/>
                  </a:lnTo>
                  <a:lnTo>
                    <a:pt x="3428048" y="2542540"/>
                  </a:lnTo>
                  <a:lnTo>
                    <a:pt x="3422015" y="2548890"/>
                  </a:lnTo>
                  <a:lnTo>
                    <a:pt x="3415665" y="2554605"/>
                  </a:lnTo>
                  <a:lnTo>
                    <a:pt x="3408680" y="2559368"/>
                  </a:lnTo>
                  <a:lnTo>
                    <a:pt x="3401060" y="2563495"/>
                  </a:lnTo>
                  <a:lnTo>
                    <a:pt x="3393440" y="2567305"/>
                  </a:lnTo>
                  <a:lnTo>
                    <a:pt x="3385185" y="2569845"/>
                  </a:lnTo>
                  <a:lnTo>
                    <a:pt x="3376930" y="2571750"/>
                  </a:lnTo>
                  <a:lnTo>
                    <a:pt x="3368358" y="2573020"/>
                  </a:lnTo>
                  <a:lnTo>
                    <a:pt x="3359785" y="2573338"/>
                  </a:lnTo>
                  <a:lnTo>
                    <a:pt x="3350578" y="2573020"/>
                  </a:lnTo>
                  <a:lnTo>
                    <a:pt x="3346450" y="2572068"/>
                  </a:lnTo>
                  <a:lnTo>
                    <a:pt x="3342005" y="2571433"/>
                  </a:lnTo>
                  <a:lnTo>
                    <a:pt x="3337560" y="2570163"/>
                  </a:lnTo>
                  <a:lnTo>
                    <a:pt x="3333115" y="2568893"/>
                  </a:lnTo>
                  <a:lnTo>
                    <a:pt x="3048952" y="2476500"/>
                  </a:lnTo>
                  <a:lnTo>
                    <a:pt x="3035935" y="2499995"/>
                  </a:lnTo>
                  <a:lnTo>
                    <a:pt x="3023235" y="2523173"/>
                  </a:lnTo>
                  <a:lnTo>
                    <a:pt x="3009900" y="2546033"/>
                  </a:lnTo>
                  <a:lnTo>
                    <a:pt x="2996248" y="2568893"/>
                  </a:lnTo>
                  <a:lnTo>
                    <a:pt x="2981960" y="2590800"/>
                  </a:lnTo>
                  <a:lnTo>
                    <a:pt x="2967355" y="2613025"/>
                  </a:lnTo>
                  <a:lnTo>
                    <a:pt x="2952115" y="2634933"/>
                  </a:lnTo>
                  <a:lnTo>
                    <a:pt x="2936875" y="2656523"/>
                  </a:lnTo>
                  <a:lnTo>
                    <a:pt x="2921318" y="2677478"/>
                  </a:lnTo>
                  <a:lnTo>
                    <a:pt x="2905125" y="2698115"/>
                  </a:lnTo>
                  <a:lnTo>
                    <a:pt x="2888615" y="2718753"/>
                  </a:lnTo>
                  <a:lnTo>
                    <a:pt x="2871788" y="2739073"/>
                  </a:lnTo>
                  <a:lnTo>
                    <a:pt x="2854325" y="2759076"/>
                  </a:lnTo>
                  <a:lnTo>
                    <a:pt x="2837180" y="2778761"/>
                  </a:lnTo>
                  <a:lnTo>
                    <a:pt x="2819082" y="2797811"/>
                  </a:lnTo>
                  <a:lnTo>
                    <a:pt x="2800985" y="2817178"/>
                  </a:lnTo>
                  <a:lnTo>
                    <a:pt x="2976880" y="3059431"/>
                  </a:lnTo>
                  <a:lnTo>
                    <a:pt x="2979738" y="3063241"/>
                  </a:lnTo>
                  <a:lnTo>
                    <a:pt x="2981960" y="3067368"/>
                  </a:lnTo>
                  <a:lnTo>
                    <a:pt x="2986088" y="3075306"/>
                  </a:lnTo>
                  <a:lnTo>
                    <a:pt x="2988945" y="3083243"/>
                  </a:lnTo>
                  <a:lnTo>
                    <a:pt x="2991802" y="3091816"/>
                  </a:lnTo>
                  <a:lnTo>
                    <a:pt x="2993072" y="3100071"/>
                  </a:lnTo>
                  <a:lnTo>
                    <a:pt x="2994025" y="3108643"/>
                  </a:lnTo>
                  <a:lnTo>
                    <a:pt x="2994025" y="3117216"/>
                  </a:lnTo>
                  <a:lnTo>
                    <a:pt x="2992755" y="3125788"/>
                  </a:lnTo>
                  <a:lnTo>
                    <a:pt x="2991168" y="3134043"/>
                  </a:lnTo>
                  <a:lnTo>
                    <a:pt x="2988628" y="3142298"/>
                  </a:lnTo>
                  <a:lnTo>
                    <a:pt x="2985770" y="3150236"/>
                  </a:lnTo>
                  <a:lnTo>
                    <a:pt x="2981642" y="3157538"/>
                  </a:lnTo>
                  <a:lnTo>
                    <a:pt x="2976562" y="3165158"/>
                  </a:lnTo>
                  <a:lnTo>
                    <a:pt x="2970848" y="3171826"/>
                  </a:lnTo>
                  <a:lnTo>
                    <a:pt x="2967990" y="3175001"/>
                  </a:lnTo>
                  <a:lnTo>
                    <a:pt x="2964498" y="3177858"/>
                  </a:lnTo>
                  <a:lnTo>
                    <a:pt x="2961322" y="3181033"/>
                  </a:lnTo>
                  <a:lnTo>
                    <a:pt x="2957512" y="3183573"/>
                  </a:lnTo>
                  <a:lnTo>
                    <a:pt x="2712720" y="3361056"/>
                  </a:lnTo>
                  <a:lnTo>
                    <a:pt x="2709228" y="3363913"/>
                  </a:lnTo>
                  <a:lnTo>
                    <a:pt x="2705100" y="3366453"/>
                  </a:lnTo>
                  <a:lnTo>
                    <a:pt x="2697162" y="3370581"/>
                  </a:lnTo>
                  <a:lnTo>
                    <a:pt x="2688908" y="3373756"/>
                  </a:lnTo>
                  <a:lnTo>
                    <a:pt x="2680652" y="3376296"/>
                  </a:lnTo>
                  <a:lnTo>
                    <a:pt x="2671762" y="3377883"/>
                  </a:lnTo>
                  <a:lnTo>
                    <a:pt x="2663508" y="3378518"/>
                  </a:lnTo>
                  <a:lnTo>
                    <a:pt x="2654935" y="3378518"/>
                  </a:lnTo>
                  <a:lnTo>
                    <a:pt x="2646362" y="3377248"/>
                  </a:lnTo>
                  <a:lnTo>
                    <a:pt x="2638108" y="3375978"/>
                  </a:lnTo>
                  <a:lnTo>
                    <a:pt x="2629852" y="3373121"/>
                  </a:lnTo>
                  <a:lnTo>
                    <a:pt x="2621915" y="3369946"/>
                  </a:lnTo>
                  <a:lnTo>
                    <a:pt x="2614295" y="3365818"/>
                  </a:lnTo>
                  <a:lnTo>
                    <a:pt x="2606992" y="3360738"/>
                  </a:lnTo>
                  <a:lnTo>
                    <a:pt x="2600325" y="3355023"/>
                  </a:lnTo>
                  <a:lnTo>
                    <a:pt x="2597468" y="3352166"/>
                  </a:lnTo>
                  <a:lnTo>
                    <a:pt x="2593975" y="3348673"/>
                  </a:lnTo>
                  <a:lnTo>
                    <a:pt x="2591435" y="3345498"/>
                  </a:lnTo>
                  <a:lnTo>
                    <a:pt x="2588260" y="3341688"/>
                  </a:lnTo>
                  <a:lnTo>
                    <a:pt x="2412682" y="3099753"/>
                  </a:lnTo>
                  <a:lnTo>
                    <a:pt x="2388870" y="3110866"/>
                  </a:lnTo>
                  <a:lnTo>
                    <a:pt x="2365692" y="3122296"/>
                  </a:lnTo>
                  <a:lnTo>
                    <a:pt x="2341562" y="3132773"/>
                  </a:lnTo>
                  <a:lnTo>
                    <a:pt x="2317432" y="3142933"/>
                  </a:lnTo>
                  <a:lnTo>
                    <a:pt x="2292985" y="3152776"/>
                  </a:lnTo>
                  <a:lnTo>
                    <a:pt x="2268538" y="3161666"/>
                  </a:lnTo>
                  <a:lnTo>
                    <a:pt x="2243772" y="3170873"/>
                  </a:lnTo>
                  <a:lnTo>
                    <a:pt x="2218690" y="3179128"/>
                  </a:lnTo>
                  <a:lnTo>
                    <a:pt x="2193608" y="3187066"/>
                  </a:lnTo>
                  <a:lnTo>
                    <a:pt x="2167890" y="3194368"/>
                  </a:lnTo>
                  <a:lnTo>
                    <a:pt x="2142490" y="3201671"/>
                  </a:lnTo>
                  <a:lnTo>
                    <a:pt x="2116772" y="3208021"/>
                  </a:lnTo>
                  <a:lnTo>
                    <a:pt x="2091055" y="3214371"/>
                  </a:lnTo>
                  <a:lnTo>
                    <a:pt x="2064702" y="3220086"/>
                  </a:lnTo>
                  <a:lnTo>
                    <a:pt x="2038350" y="3225483"/>
                  </a:lnTo>
                  <a:lnTo>
                    <a:pt x="2011998" y="3229928"/>
                  </a:lnTo>
                  <a:lnTo>
                    <a:pt x="2011998" y="3529013"/>
                  </a:lnTo>
                  <a:lnTo>
                    <a:pt x="2011998" y="3533458"/>
                  </a:lnTo>
                  <a:lnTo>
                    <a:pt x="2011362" y="3537903"/>
                  </a:lnTo>
                  <a:lnTo>
                    <a:pt x="2010728" y="3542666"/>
                  </a:lnTo>
                  <a:lnTo>
                    <a:pt x="2010092" y="3547111"/>
                  </a:lnTo>
                  <a:lnTo>
                    <a:pt x="2007870" y="3555366"/>
                  </a:lnTo>
                  <a:lnTo>
                    <a:pt x="2005012" y="3563621"/>
                  </a:lnTo>
                  <a:lnTo>
                    <a:pt x="2001202" y="3571558"/>
                  </a:lnTo>
                  <a:lnTo>
                    <a:pt x="1996758" y="3578543"/>
                  </a:lnTo>
                  <a:lnTo>
                    <a:pt x="1991678" y="3585846"/>
                  </a:lnTo>
                  <a:lnTo>
                    <a:pt x="1985962" y="3591878"/>
                  </a:lnTo>
                  <a:lnTo>
                    <a:pt x="1979612" y="3597911"/>
                  </a:lnTo>
                  <a:lnTo>
                    <a:pt x="1972628" y="3602673"/>
                  </a:lnTo>
                  <a:lnTo>
                    <a:pt x="1965325" y="3607118"/>
                  </a:lnTo>
                  <a:lnTo>
                    <a:pt x="1957705" y="3610928"/>
                  </a:lnTo>
                  <a:lnTo>
                    <a:pt x="1949450" y="3614103"/>
                  </a:lnTo>
                  <a:lnTo>
                    <a:pt x="1940878" y="3616326"/>
                  </a:lnTo>
                  <a:lnTo>
                    <a:pt x="1931670" y="3617278"/>
                  </a:lnTo>
                  <a:lnTo>
                    <a:pt x="1927225" y="3617913"/>
                  </a:lnTo>
                  <a:lnTo>
                    <a:pt x="1922780" y="3617913"/>
                  </a:lnTo>
                  <a:lnTo>
                    <a:pt x="1620520" y="3617913"/>
                  </a:lnTo>
                  <a:lnTo>
                    <a:pt x="1615758" y="3617913"/>
                  </a:lnTo>
                  <a:lnTo>
                    <a:pt x="1611630" y="3617278"/>
                  </a:lnTo>
                  <a:lnTo>
                    <a:pt x="1602422" y="3616326"/>
                  </a:lnTo>
                  <a:lnTo>
                    <a:pt x="1594168" y="3614103"/>
                  </a:lnTo>
                  <a:lnTo>
                    <a:pt x="1585912" y="3610928"/>
                  </a:lnTo>
                  <a:lnTo>
                    <a:pt x="1577975" y="3607118"/>
                  </a:lnTo>
                  <a:lnTo>
                    <a:pt x="1570990" y="3602673"/>
                  </a:lnTo>
                  <a:lnTo>
                    <a:pt x="1563688" y="3597911"/>
                  </a:lnTo>
                  <a:lnTo>
                    <a:pt x="1557655" y="3591878"/>
                  </a:lnTo>
                  <a:lnTo>
                    <a:pt x="1551622" y="3585846"/>
                  </a:lnTo>
                  <a:lnTo>
                    <a:pt x="1546860" y="3578543"/>
                  </a:lnTo>
                  <a:lnTo>
                    <a:pt x="1542415" y="3571558"/>
                  </a:lnTo>
                  <a:lnTo>
                    <a:pt x="1538605" y="3563621"/>
                  </a:lnTo>
                  <a:lnTo>
                    <a:pt x="1535430" y="3555366"/>
                  </a:lnTo>
                  <a:lnTo>
                    <a:pt x="1533208" y="3547111"/>
                  </a:lnTo>
                  <a:lnTo>
                    <a:pt x="1532572" y="3542666"/>
                  </a:lnTo>
                  <a:lnTo>
                    <a:pt x="1531620" y="3537903"/>
                  </a:lnTo>
                  <a:lnTo>
                    <a:pt x="1531302" y="3533458"/>
                  </a:lnTo>
                  <a:lnTo>
                    <a:pt x="1531302" y="3529013"/>
                  </a:lnTo>
                  <a:lnTo>
                    <a:pt x="1531302" y="3229928"/>
                  </a:lnTo>
                  <a:lnTo>
                    <a:pt x="1504950" y="3225483"/>
                  </a:lnTo>
                  <a:lnTo>
                    <a:pt x="1478598" y="3220086"/>
                  </a:lnTo>
                  <a:lnTo>
                    <a:pt x="1452245" y="3214371"/>
                  </a:lnTo>
                  <a:lnTo>
                    <a:pt x="1426845" y="3208021"/>
                  </a:lnTo>
                  <a:lnTo>
                    <a:pt x="1400810" y="3201671"/>
                  </a:lnTo>
                  <a:lnTo>
                    <a:pt x="1375092" y="3194368"/>
                  </a:lnTo>
                  <a:lnTo>
                    <a:pt x="1350010" y="3187066"/>
                  </a:lnTo>
                  <a:lnTo>
                    <a:pt x="1324928" y="3179128"/>
                  </a:lnTo>
                  <a:lnTo>
                    <a:pt x="1299528" y="3170873"/>
                  </a:lnTo>
                  <a:lnTo>
                    <a:pt x="1274762" y="3161666"/>
                  </a:lnTo>
                  <a:lnTo>
                    <a:pt x="1250315" y="3152776"/>
                  </a:lnTo>
                  <a:lnTo>
                    <a:pt x="1225868" y="3142933"/>
                  </a:lnTo>
                  <a:lnTo>
                    <a:pt x="1201738" y="3132773"/>
                  </a:lnTo>
                  <a:lnTo>
                    <a:pt x="1177925" y="3122296"/>
                  </a:lnTo>
                  <a:lnTo>
                    <a:pt x="1154430" y="3110866"/>
                  </a:lnTo>
                  <a:lnTo>
                    <a:pt x="1130618" y="3099753"/>
                  </a:lnTo>
                  <a:lnTo>
                    <a:pt x="955040" y="3342006"/>
                  </a:lnTo>
                  <a:lnTo>
                    <a:pt x="952182" y="3345816"/>
                  </a:lnTo>
                  <a:lnTo>
                    <a:pt x="949325" y="3349308"/>
                  </a:lnTo>
                  <a:lnTo>
                    <a:pt x="946150" y="3352483"/>
                  </a:lnTo>
                  <a:lnTo>
                    <a:pt x="942975" y="3355658"/>
                  </a:lnTo>
                  <a:lnTo>
                    <a:pt x="935990" y="3361056"/>
                  </a:lnTo>
                  <a:lnTo>
                    <a:pt x="929005" y="3366136"/>
                  </a:lnTo>
                  <a:lnTo>
                    <a:pt x="921385" y="3369946"/>
                  </a:lnTo>
                  <a:lnTo>
                    <a:pt x="913448" y="3373121"/>
                  </a:lnTo>
                  <a:lnTo>
                    <a:pt x="905192" y="3375978"/>
                  </a:lnTo>
                  <a:lnTo>
                    <a:pt x="896938" y="3377248"/>
                  </a:lnTo>
                  <a:lnTo>
                    <a:pt x="888365" y="3378518"/>
                  </a:lnTo>
                  <a:lnTo>
                    <a:pt x="879792" y="3378518"/>
                  </a:lnTo>
                  <a:lnTo>
                    <a:pt x="870902" y="3377883"/>
                  </a:lnTo>
                  <a:lnTo>
                    <a:pt x="862648" y="3376296"/>
                  </a:lnTo>
                  <a:lnTo>
                    <a:pt x="854075" y="3373756"/>
                  </a:lnTo>
                  <a:lnTo>
                    <a:pt x="846138" y="3370581"/>
                  </a:lnTo>
                  <a:lnTo>
                    <a:pt x="837882" y="3366453"/>
                  </a:lnTo>
                  <a:lnTo>
                    <a:pt x="834072" y="3363913"/>
                  </a:lnTo>
                  <a:lnTo>
                    <a:pt x="830262" y="3361056"/>
                  </a:lnTo>
                  <a:lnTo>
                    <a:pt x="586105" y="3183573"/>
                  </a:lnTo>
                  <a:lnTo>
                    <a:pt x="582930" y="3181033"/>
                  </a:lnTo>
                  <a:lnTo>
                    <a:pt x="579438" y="3177858"/>
                  </a:lnTo>
                  <a:lnTo>
                    <a:pt x="575945" y="3175001"/>
                  </a:lnTo>
                  <a:lnTo>
                    <a:pt x="573088" y="3171826"/>
                  </a:lnTo>
                  <a:lnTo>
                    <a:pt x="567372" y="3165158"/>
                  </a:lnTo>
                  <a:lnTo>
                    <a:pt x="562610" y="3157538"/>
                  </a:lnTo>
                  <a:lnTo>
                    <a:pt x="558482" y="3150236"/>
                  </a:lnTo>
                  <a:lnTo>
                    <a:pt x="554990" y="3142298"/>
                  </a:lnTo>
                  <a:lnTo>
                    <a:pt x="552450" y="3134043"/>
                  </a:lnTo>
                  <a:lnTo>
                    <a:pt x="550862" y="3125788"/>
                  </a:lnTo>
                  <a:lnTo>
                    <a:pt x="549592" y="3117216"/>
                  </a:lnTo>
                  <a:lnTo>
                    <a:pt x="549592" y="3108643"/>
                  </a:lnTo>
                  <a:lnTo>
                    <a:pt x="550545" y="3100071"/>
                  </a:lnTo>
                  <a:lnTo>
                    <a:pt x="551815" y="3091816"/>
                  </a:lnTo>
                  <a:lnTo>
                    <a:pt x="554355" y="3083243"/>
                  </a:lnTo>
                  <a:lnTo>
                    <a:pt x="557530" y="3075306"/>
                  </a:lnTo>
                  <a:lnTo>
                    <a:pt x="559435" y="3071178"/>
                  </a:lnTo>
                  <a:lnTo>
                    <a:pt x="561340" y="3067368"/>
                  </a:lnTo>
                  <a:lnTo>
                    <a:pt x="563880" y="3063241"/>
                  </a:lnTo>
                  <a:lnTo>
                    <a:pt x="566738" y="3059431"/>
                  </a:lnTo>
                  <a:lnTo>
                    <a:pt x="742632" y="2817178"/>
                  </a:lnTo>
                  <a:lnTo>
                    <a:pt x="724218" y="2797811"/>
                  </a:lnTo>
                  <a:lnTo>
                    <a:pt x="706755" y="2778761"/>
                  </a:lnTo>
                  <a:lnTo>
                    <a:pt x="688975" y="2759076"/>
                  </a:lnTo>
                  <a:lnTo>
                    <a:pt x="671512" y="2739073"/>
                  </a:lnTo>
                  <a:lnTo>
                    <a:pt x="655002" y="2718753"/>
                  </a:lnTo>
                  <a:lnTo>
                    <a:pt x="638492" y="2698115"/>
                  </a:lnTo>
                  <a:lnTo>
                    <a:pt x="622300" y="2677478"/>
                  </a:lnTo>
                  <a:lnTo>
                    <a:pt x="606425" y="2656523"/>
                  </a:lnTo>
                  <a:lnTo>
                    <a:pt x="591185" y="2634933"/>
                  </a:lnTo>
                  <a:lnTo>
                    <a:pt x="576580" y="2613025"/>
                  </a:lnTo>
                  <a:lnTo>
                    <a:pt x="561658" y="2590800"/>
                  </a:lnTo>
                  <a:lnTo>
                    <a:pt x="547370" y="2568893"/>
                  </a:lnTo>
                  <a:lnTo>
                    <a:pt x="534035" y="2546033"/>
                  </a:lnTo>
                  <a:lnTo>
                    <a:pt x="520382" y="2523173"/>
                  </a:lnTo>
                  <a:lnTo>
                    <a:pt x="507682" y="2499995"/>
                  </a:lnTo>
                  <a:lnTo>
                    <a:pt x="494665" y="2476500"/>
                  </a:lnTo>
                  <a:lnTo>
                    <a:pt x="209868" y="2568893"/>
                  </a:lnTo>
                  <a:lnTo>
                    <a:pt x="205740" y="2570163"/>
                  </a:lnTo>
                  <a:lnTo>
                    <a:pt x="201295" y="2571433"/>
                  </a:lnTo>
                  <a:lnTo>
                    <a:pt x="196850" y="2572068"/>
                  </a:lnTo>
                  <a:lnTo>
                    <a:pt x="192722" y="2573020"/>
                  </a:lnTo>
                  <a:lnTo>
                    <a:pt x="183515" y="2573338"/>
                  </a:lnTo>
                  <a:lnTo>
                    <a:pt x="174942" y="2573020"/>
                  </a:lnTo>
                  <a:lnTo>
                    <a:pt x="166688" y="2571750"/>
                  </a:lnTo>
                  <a:lnTo>
                    <a:pt x="158115" y="2569845"/>
                  </a:lnTo>
                  <a:lnTo>
                    <a:pt x="150177" y="2567305"/>
                  </a:lnTo>
                  <a:lnTo>
                    <a:pt x="142240" y="2563495"/>
                  </a:lnTo>
                  <a:lnTo>
                    <a:pt x="134620" y="2559368"/>
                  </a:lnTo>
                  <a:lnTo>
                    <a:pt x="127952" y="2554605"/>
                  </a:lnTo>
                  <a:lnTo>
                    <a:pt x="121602" y="2548890"/>
                  </a:lnTo>
                  <a:lnTo>
                    <a:pt x="115570" y="2542540"/>
                  </a:lnTo>
                  <a:lnTo>
                    <a:pt x="109855" y="2535555"/>
                  </a:lnTo>
                  <a:lnTo>
                    <a:pt x="105410" y="2528253"/>
                  </a:lnTo>
                  <a:lnTo>
                    <a:pt x="101282" y="2520315"/>
                  </a:lnTo>
                  <a:lnTo>
                    <a:pt x="99377" y="2516188"/>
                  </a:lnTo>
                  <a:lnTo>
                    <a:pt x="97790" y="2512060"/>
                  </a:lnTo>
                  <a:lnTo>
                    <a:pt x="4445" y="2224405"/>
                  </a:lnTo>
                  <a:lnTo>
                    <a:pt x="3492" y="2220278"/>
                  </a:lnTo>
                  <a:lnTo>
                    <a:pt x="2222" y="2215833"/>
                  </a:lnTo>
                  <a:lnTo>
                    <a:pt x="1587" y="2211388"/>
                  </a:lnTo>
                  <a:lnTo>
                    <a:pt x="635" y="2206625"/>
                  </a:lnTo>
                  <a:lnTo>
                    <a:pt x="0" y="2198053"/>
                  </a:lnTo>
                  <a:lnTo>
                    <a:pt x="317" y="2189480"/>
                  </a:lnTo>
                  <a:lnTo>
                    <a:pt x="1587" y="2180908"/>
                  </a:lnTo>
                  <a:lnTo>
                    <a:pt x="3810" y="2172653"/>
                  </a:lnTo>
                  <a:lnTo>
                    <a:pt x="6350" y="2164398"/>
                  </a:lnTo>
                  <a:lnTo>
                    <a:pt x="9842" y="2156778"/>
                  </a:lnTo>
                  <a:lnTo>
                    <a:pt x="13970" y="2149158"/>
                  </a:lnTo>
                  <a:lnTo>
                    <a:pt x="19050" y="2142173"/>
                  </a:lnTo>
                  <a:lnTo>
                    <a:pt x="24447" y="2135505"/>
                  </a:lnTo>
                  <a:lnTo>
                    <a:pt x="30797" y="2129790"/>
                  </a:lnTo>
                  <a:lnTo>
                    <a:pt x="37465" y="2124393"/>
                  </a:lnTo>
                  <a:lnTo>
                    <a:pt x="45085" y="2119630"/>
                  </a:lnTo>
                  <a:lnTo>
                    <a:pt x="49212" y="2117725"/>
                  </a:lnTo>
                  <a:lnTo>
                    <a:pt x="53340" y="2115820"/>
                  </a:lnTo>
                  <a:lnTo>
                    <a:pt x="57467" y="2113915"/>
                  </a:lnTo>
                  <a:lnTo>
                    <a:pt x="61595" y="2112328"/>
                  </a:lnTo>
                  <a:lnTo>
                    <a:pt x="346392" y="2019618"/>
                  </a:lnTo>
                  <a:lnTo>
                    <a:pt x="342900" y="1993900"/>
                  </a:lnTo>
                  <a:lnTo>
                    <a:pt x="339725" y="1967865"/>
                  </a:lnTo>
                  <a:lnTo>
                    <a:pt x="337185" y="1941830"/>
                  </a:lnTo>
                  <a:lnTo>
                    <a:pt x="334962" y="1915478"/>
                  </a:lnTo>
                  <a:lnTo>
                    <a:pt x="333375" y="1889125"/>
                  </a:lnTo>
                  <a:lnTo>
                    <a:pt x="331788" y="1862455"/>
                  </a:lnTo>
                  <a:lnTo>
                    <a:pt x="331152" y="1835785"/>
                  </a:lnTo>
                  <a:lnTo>
                    <a:pt x="331152" y="1809115"/>
                  </a:lnTo>
                  <a:lnTo>
                    <a:pt x="331152" y="1782445"/>
                  </a:lnTo>
                  <a:lnTo>
                    <a:pt x="331788" y="1755775"/>
                  </a:lnTo>
                  <a:lnTo>
                    <a:pt x="333375" y="1729423"/>
                  </a:lnTo>
                  <a:lnTo>
                    <a:pt x="334962" y="1703070"/>
                  </a:lnTo>
                  <a:lnTo>
                    <a:pt x="337185" y="1676718"/>
                  </a:lnTo>
                  <a:lnTo>
                    <a:pt x="339725" y="1650365"/>
                  </a:lnTo>
                  <a:lnTo>
                    <a:pt x="342900" y="1624330"/>
                  </a:lnTo>
                  <a:lnTo>
                    <a:pt x="346392" y="1598295"/>
                  </a:lnTo>
                  <a:lnTo>
                    <a:pt x="61595" y="1506220"/>
                  </a:lnTo>
                  <a:lnTo>
                    <a:pt x="57467" y="1504633"/>
                  </a:lnTo>
                  <a:lnTo>
                    <a:pt x="53340" y="1502728"/>
                  </a:lnTo>
                  <a:lnTo>
                    <a:pt x="45085" y="1498600"/>
                  </a:lnTo>
                  <a:lnTo>
                    <a:pt x="37465" y="1494155"/>
                  </a:lnTo>
                  <a:lnTo>
                    <a:pt x="30797" y="1488440"/>
                  </a:lnTo>
                  <a:lnTo>
                    <a:pt x="24447" y="1482408"/>
                  </a:lnTo>
                  <a:lnTo>
                    <a:pt x="19050" y="1476058"/>
                  </a:lnTo>
                  <a:lnTo>
                    <a:pt x="13970" y="1468755"/>
                  </a:lnTo>
                  <a:lnTo>
                    <a:pt x="9842" y="1461453"/>
                  </a:lnTo>
                  <a:lnTo>
                    <a:pt x="6350" y="1453833"/>
                  </a:lnTo>
                  <a:lnTo>
                    <a:pt x="3810" y="1445578"/>
                  </a:lnTo>
                  <a:lnTo>
                    <a:pt x="1587" y="1437323"/>
                  </a:lnTo>
                  <a:lnTo>
                    <a:pt x="317" y="1428750"/>
                  </a:lnTo>
                  <a:lnTo>
                    <a:pt x="0" y="1419860"/>
                  </a:lnTo>
                  <a:lnTo>
                    <a:pt x="635" y="1411288"/>
                  </a:lnTo>
                  <a:lnTo>
                    <a:pt x="1587" y="1406843"/>
                  </a:lnTo>
                  <a:lnTo>
                    <a:pt x="2222" y="1402398"/>
                  </a:lnTo>
                  <a:lnTo>
                    <a:pt x="3492" y="1397635"/>
                  </a:lnTo>
                  <a:lnTo>
                    <a:pt x="4445" y="1393508"/>
                  </a:lnTo>
                  <a:lnTo>
                    <a:pt x="97790" y="1106488"/>
                  </a:lnTo>
                  <a:lnTo>
                    <a:pt x="99377" y="1102043"/>
                  </a:lnTo>
                  <a:lnTo>
                    <a:pt x="101282" y="1097915"/>
                  </a:lnTo>
                  <a:lnTo>
                    <a:pt x="103187" y="1093788"/>
                  </a:lnTo>
                  <a:lnTo>
                    <a:pt x="105410" y="1089978"/>
                  </a:lnTo>
                  <a:lnTo>
                    <a:pt x="109855" y="1082358"/>
                  </a:lnTo>
                  <a:lnTo>
                    <a:pt x="115570" y="1075690"/>
                  </a:lnTo>
                  <a:lnTo>
                    <a:pt x="121602" y="1069340"/>
                  </a:lnTo>
                  <a:lnTo>
                    <a:pt x="127952" y="1063625"/>
                  </a:lnTo>
                  <a:lnTo>
                    <a:pt x="134620" y="1058863"/>
                  </a:lnTo>
                  <a:lnTo>
                    <a:pt x="142240" y="1054735"/>
                  </a:lnTo>
                  <a:lnTo>
                    <a:pt x="150177" y="1051243"/>
                  </a:lnTo>
                  <a:lnTo>
                    <a:pt x="158115" y="1048068"/>
                  </a:lnTo>
                  <a:lnTo>
                    <a:pt x="166688" y="1046480"/>
                  </a:lnTo>
                  <a:lnTo>
                    <a:pt x="174942" y="1045210"/>
                  </a:lnTo>
                  <a:lnTo>
                    <a:pt x="183515" y="1044893"/>
                  </a:lnTo>
                  <a:lnTo>
                    <a:pt x="192722" y="1045528"/>
                  </a:lnTo>
                  <a:lnTo>
                    <a:pt x="196850" y="1046480"/>
                  </a:lnTo>
                  <a:lnTo>
                    <a:pt x="201295" y="1047115"/>
                  </a:lnTo>
                  <a:lnTo>
                    <a:pt x="205740" y="1048068"/>
                  </a:lnTo>
                  <a:lnTo>
                    <a:pt x="209868" y="1049338"/>
                  </a:lnTo>
                  <a:lnTo>
                    <a:pt x="494665" y="1141413"/>
                  </a:lnTo>
                  <a:lnTo>
                    <a:pt x="507682" y="1118235"/>
                  </a:lnTo>
                  <a:lnTo>
                    <a:pt x="520382" y="1095375"/>
                  </a:lnTo>
                  <a:lnTo>
                    <a:pt x="534035" y="1072198"/>
                  </a:lnTo>
                  <a:lnTo>
                    <a:pt x="547370" y="1049655"/>
                  </a:lnTo>
                  <a:lnTo>
                    <a:pt x="561658" y="1027113"/>
                  </a:lnTo>
                  <a:lnTo>
                    <a:pt x="576580" y="1005205"/>
                  </a:lnTo>
                  <a:lnTo>
                    <a:pt x="591185" y="983615"/>
                  </a:lnTo>
                  <a:lnTo>
                    <a:pt x="606425" y="961707"/>
                  </a:lnTo>
                  <a:lnTo>
                    <a:pt x="622300" y="940752"/>
                  </a:lnTo>
                  <a:lnTo>
                    <a:pt x="638492" y="919797"/>
                  </a:lnTo>
                  <a:lnTo>
                    <a:pt x="655002" y="899160"/>
                  </a:lnTo>
                  <a:lnTo>
                    <a:pt x="671512" y="878840"/>
                  </a:lnTo>
                  <a:lnTo>
                    <a:pt x="688975" y="858837"/>
                  </a:lnTo>
                  <a:lnTo>
                    <a:pt x="706755" y="839470"/>
                  </a:lnTo>
                  <a:lnTo>
                    <a:pt x="724218" y="819785"/>
                  </a:lnTo>
                  <a:lnTo>
                    <a:pt x="742632" y="801052"/>
                  </a:lnTo>
                  <a:lnTo>
                    <a:pt x="566420" y="558800"/>
                  </a:lnTo>
                  <a:lnTo>
                    <a:pt x="563562" y="554990"/>
                  </a:lnTo>
                  <a:lnTo>
                    <a:pt x="561340" y="551180"/>
                  </a:lnTo>
                  <a:lnTo>
                    <a:pt x="559118" y="547370"/>
                  </a:lnTo>
                  <a:lnTo>
                    <a:pt x="557212" y="543242"/>
                  </a:lnTo>
                  <a:lnTo>
                    <a:pt x="554355" y="534987"/>
                  </a:lnTo>
                  <a:lnTo>
                    <a:pt x="551498" y="526732"/>
                  </a:lnTo>
                  <a:lnTo>
                    <a:pt x="550228" y="518160"/>
                  </a:lnTo>
                  <a:lnTo>
                    <a:pt x="549592" y="509270"/>
                  </a:lnTo>
                  <a:lnTo>
                    <a:pt x="549592" y="500697"/>
                  </a:lnTo>
                  <a:lnTo>
                    <a:pt x="550862" y="492442"/>
                  </a:lnTo>
                  <a:lnTo>
                    <a:pt x="552450" y="483870"/>
                  </a:lnTo>
                  <a:lnTo>
                    <a:pt x="554990" y="475932"/>
                  </a:lnTo>
                  <a:lnTo>
                    <a:pt x="558482" y="467677"/>
                  </a:lnTo>
                  <a:lnTo>
                    <a:pt x="562610" y="460057"/>
                  </a:lnTo>
                  <a:lnTo>
                    <a:pt x="567372" y="453072"/>
                  </a:lnTo>
                  <a:lnTo>
                    <a:pt x="573088" y="446087"/>
                  </a:lnTo>
                  <a:lnTo>
                    <a:pt x="575945" y="442912"/>
                  </a:lnTo>
                  <a:lnTo>
                    <a:pt x="579438" y="439737"/>
                  </a:lnTo>
                  <a:lnTo>
                    <a:pt x="582930" y="436880"/>
                  </a:lnTo>
                  <a:lnTo>
                    <a:pt x="586105" y="434022"/>
                  </a:lnTo>
                  <a:lnTo>
                    <a:pt x="830898" y="256857"/>
                  </a:lnTo>
                  <a:lnTo>
                    <a:pt x="834708" y="254317"/>
                  </a:lnTo>
                  <a:lnTo>
                    <a:pt x="838200" y="251777"/>
                  </a:lnTo>
                  <a:lnTo>
                    <a:pt x="842328" y="249872"/>
                  </a:lnTo>
                  <a:lnTo>
                    <a:pt x="846138" y="247967"/>
                  </a:lnTo>
                  <a:lnTo>
                    <a:pt x="854392" y="244475"/>
                  </a:lnTo>
                  <a:lnTo>
                    <a:pt x="862648" y="242252"/>
                  </a:lnTo>
                  <a:lnTo>
                    <a:pt x="871538" y="240665"/>
                  </a:lnTo>
                  <a:lnTo>
                    <a:pt x="880110" y="240030"/>
                  </a:lnTo>
                  <a:lnTo>
                    <a:pt x="888365" y="240030"/>
                  </a:lnTo>
                  <a:lnTo>
                    <a:pt x="896938" y="240665"/>
                  </a:lnTo>
                  <a:lnTo>
                    <a:pt x="905192" y="242570"/>
                  </a:lnTo>
                  <a:lnTo>
                    <a:pt x="913448" y="245110"/>
                  </a:lnTo>
                  <a:lnTo>
                    <a:pt x="921385" y="248602"/>
                  </a:lnTo>
                  <a:lnTo>
                    <a:pt x="929005" y="252412"/>
                  </a:lnTo>
                  <a:lnTo>
                    <a:pt x="935990" y="257175"/>
                  </a:lnTo>
                  <a:lnTo>
                    <a:pt x="942975" y="262890"/>
                  </a:lnTo>
                  <a:lnTo>
                    <a:pt x="946150" y="266065"/>
                  </a:lnTo>
                  <a:lnTo>
                    <a:pt x="949325" y="269240"/>
                  </a:lnTo>
                  <a:lnTo>
                    <a:pt x="952182" y="272732"/>
                  </a:lnTo>
                  <a:lnTo>
                    <a:pt x="955040" y="276542"/>
                  </a:lnTo>
                  <a:lnTo>
                    <a:pt x="1130618" y="518477"/>
                  </a:lnTo>
                  <a:lnTo>
                    <a:pt x="1154430" y="507047"/>
                  </a:lnTo>
                  <a:lnTo>
                    <a:pt x="1177925" y="496252"/>
                  </a:lnTo>
                  <a:lnTo>
                    <a:pt x="1201738" y="485457"/>
                  </a:lnTo>
                  <a:lnTo>
                    <a:pt x="1225868" y="475615"/>
                  </a:lnTo>
                  <a:lnTo>
                    <a:pt x="1250315" y="465772"/>
                  </a:lnTo>
                  <a:lnTo>
                    <a:pt x="1274762" y="456247"/>
                  </a:lnTo>
                  <a:lnTo>
                    <a:pt x="1299528" y="447675"/>
                  </a:lnTo>
                  <a:lnTo>
                    <a:pt x="1324928" y="439102"/>
                  </a:lnTo>
                  <a:lnTo>
                    <a:pt x="1350010" y="431165"/>
                  </a:lnTo>
                  <a:lnTo>
                    <a:pt x="1375092" y="423545"/>
                  </a:lnTo>
                  <a:lnTo>
                    <a:pt x="1400810" y="416877"/>
                  </a:lnTo>
                  <a:lnTo>
                    <a:pt x="1426845" y="410210"/>
                  </a:lnTo>
                  <a:lnTo>
                    <a:pt x="1452245" y="404177"/>
                  </a:lnTo>
                  <a:lnTo>
                    <a:pt x="1478598" y="398462"/>
                  </a:lnTo>
                  <a:lnTo>
                    <a:pt x="1504950" y="393065"/>
                  </a:lnTo>
                  <a:lnTo>
                    <a:pt x="1531302" y="388620"/>
                  </a:lnTo>
                  <a:lnTo>
                    <a:pt x="1531302" y="89217"/>
                  </a:lnTo>
                  <a:lnTo>
                    <a:pt x="1531302" y="84455"/>
                  </a:lnTo>
                  <a:lnTo>
                    <a:pt x="1531620" y="80010"/>
                  </a:lnTo>
                  <a:lnTo>
                    <a:pt x="1532572" y="75565"/>
                  </a:lnTo>
                  <a:lnTo>
                    <a:pt x="1533208" y="71120"/>
                  </a:lnTo>
                  <a:lnTo>
                    <a:pt x="1535430" y="62865"/>
                  </a:lnTo>
                  <a:lnTo>
                    <a:pt x="1538605" y="54610"/>
                  </a:lnTo>
                  <a:lnTo>
                    <a:pt x="1542415" y="46672"/>
                  </a:lnTo>
                  <a:lnTo>
                    <a:pt x="1546860" y="39370"/>
                  </a:lnTo>
                  <a:lnTo>
                    <a:pt x="1551622" y="32385"/>
                  </a:lnTo>
                  <a:lnTo>
                    <a:pt x="1557655" y="26352"/>
                  </a:lnTo>
                  <a:lnTo>
                    <a:pt x="1563688" y="20320"/>
                  </a:lnTo>
                  <a:lnTo>
                    <a:pt x="1570990" y="15240"/>
                  </a:lnTo>
                  <a:lnTo>
                    <a:pt x="1577975" y="10795"/>
                  </a:lnTo>
                  <a:lnTo>
                    <a:pt x="1585912" y="6985"/>
                  </a:lnTo>
                  <a:lnTo>
                    <a:pt x="1594168" y="4127"/>
                  </a:lnTo>
                  <a:lnTo>
                    <a:pt x="1602422" y="1905"/>
                  </a:lnTo>
                  <a:lnTo>
                    <a:pt x="1607185" y="952"/>
                  </a:lnTo>
                  <a:lnTo>
                    <a:pt x="1611630" y="317"/>
                  </a:lnTo>
                  <a:lnTo>
                    <a:pt x="1615758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4940600" y="5162223"/>
              <a:ext cx="635083" cy="635083"/>
            </a:xfrm>
            <a:custGeom>
              <a:avLst/>
              <a:gdLst>
                <a:gd name="connsiteX0" fmla="*/ 1910979 w 3651260"/>
                <a:gd name="connsiteY0" fmla="*/ 3463567 h 3651260"/>
                <a:gd name="connsiteX1" fmla="*/ 1902558 w 3651260"/>
                <a:gd name="connsiteY1" fmla="*/ 3463920 h 3651260"/>
                <a:gd name="connsiteX2" fmla="*/ 1906232 w 3651260"/>
                <a:gd name="connsiteY2" fmla="*/ 3551566 h 3651260"/>
                <a:gd name="connsiteX3" fmla="*/ 1914649 w 3651260"/>
                <a:gd name="connsiteY3" fmla="*/ 3551141 h 3651260"/>
                <a:gd name="connsiteX4" fmla="*/ 1765563 w 3651260"/>
                <a:gd name="connsiteY4" fmla="*/ 3463567 h 3651260"/>
                <a:gd name="connsiteX5" fmla="*/ 1761840 w 3651260"/>
                <a:gd name="connsiteY5" fmla="*/ 3552415 h 3651260"/>
                <a:gd name="connsiteX6" fmla="*/ 1770257 w 3651260"/>
                <a:gd name="connsiteY6" fmla="*/ 3552840 h 3651260"/>
                <a:gd name="connsiteX7" fmla="*/ 1773984 w 3651260"/>
                <a:gd name="connsiteY7" fmla="*/ 3463920 h 3651260"/>
                <a:gd name="connsiteX8" fmla="*/ 1629078 w 3651260"/>
                <a:gd name="connsiteY8" fmla="*/ 3451752 h 3651260"/>
                <a:gd name="connsiteX9" fmla="*/ 1617682 w 3651260"/>
                <a:gd name="connsiteY9" fmla="*/ 3541963 h 3651260"/>
                <a:gd name="connsiteX10" fmla="*/ 1626017 w 3651260"/>
                <a:gd name="connsiteY10" fmla="*/ 3543235 h 3651260"/>
                <a:gd name="connsiteX11" fmla="*/ 1637441 w 3651260"/>
                <a:gd name="connsiteY11" fmla="*/ 3452808 h 3651260"/>
                <a:gd name="connsiteX12" fmla="*/ 2182482 w 3651260"/>
                <a:gd name="connsiteY12" fmla="*/ 3428558 h 3651260"/>
                <a:gd name="connsiteX13" fmla="*/ 2174238 w 3651260"/>
                <a:gd name="connsiteY13" fmla="*/ 3430310 h 3651260"/>
                <a:gd name="connsiteX14" fmla="*/ 2192415 w 3651260"/>
                <a:gd name="connsiteY14" fmla="*/ 3515828 h 3651260"/>
                <a:gd name="connsiteX15" fmla="*/ 2200585 w 3651260"/>
                <a:gd name="connsiteY15" fmla="*/ 3513727 h 3651260"/>
                <a:gd name="connsiteX16" fmla="*/ 1494060 w 3651260"/>
                <a:gd name="connsiteY16" fmla="*/ 3428558 h 3651260"/>
                <a:gd name="connsiteX17" fmla="*/ 1474647 w 3651260"/>
                <a:gd name="connsiteY17" fmla="*/ 3519890 h 3651260"/>
                <a:gd name="connsiteX18" fmla="*/ 1476975 w 3651260"/>
                <a:gd name="connsiteY18" fmla="*/ 3520489 h 3651260"/>
                <a:gd name="connsiteX19" fmla="*/ 1482943 w 3651260"/>
                <a:gd name="connsiteY19" fmla="*/ 3521399 h 3651260"/>
                <a:gd name="connsiteX20" fmla="*/ 1502305 w 3651260"/>
                <a:gd name="connsiteY20" fmla="*/ 3430310 h 3651260"/>
                <a:gd name="connsiteX21" fmla="*/ 2044295 w 3651260"/>
                <a:gd name="connsiteY21" fmla="*/ 3426667 h 3651260"/>
                <a:gd name="connsiteX22" fmla="*/ 2035934 w 3651260"/>
                <a:gd name="connsiteY22" fmla="*/ 3427724 h 3651260"/>
                <a:gd name="connsiteX23" fmla="*/ 2050048 w 3651260"/>
                <a:gd name="connsiteY23" fmla="*/ 3539450 h 3651260"/>
                <a:gd name="connsiteX24" fmla="*/ 2058382 w 3651260"/>
                <a:gd name="connsiteY24" fmla="*/ 3538178 h 3651260"/>
                <a:gd name="connsiteX25" fmla="*/ 2315086 w 3651260"/>
                <a:gd name="connsiteY25" fmla="*/ 3394146 h 3651260"/>
                <a:gd name="connsiteX26" fmla="*/ 2307018 w 3651260"/>
                <a:gd name="connsiteY26" fmla="*/ 3396582 h 3651260"/>
                <a:gd name="connsiteX27" fmla="*/ 2332171 w 3651260"/>
                <a:gd name="connsiteY27" fmla="*/ 3479893 h 3651260"/>
                <a:gd name="connsiteX28" fmla="*/ 2340082 w 3651260"/>
                <a:gd name="connsiteY28" fmla="*/ 3477859 h 3651260"/>
                <a:gd name="connsiteX29" fmla="*/ 2340333 w 3651260"/>
                <a:gd name="connsiteY29" fmla="*/ 3477767 h 3651260"/>
                <a:gd name="connsiteX30" fmla="*/ 1368764 w 3651260"/>
                <a:gd name="connsiteY30" fmla="*/ 3369941 h 3651260"/>
                <a:gd name="connsiteX31" fmla="*/ 1334381 w 3651260"/>
                <a:gd name="connsiteY31" fmla="*/ 3483824 h 3651260"/>
                <a:gd name="connsiteX32" fmla="*/ 1342551 w 3651260"/>
                <a:gd name="connsiteY32" fmla="*/ 3485925 h 3651260"/>
                <a:gd name="connsiteX33" fmla="*/ 1376832 w 3651260"/>
                <a:gd name="connsiteY33" fmla="*/ 3372377 h 3651260"/>
                <a:gd name="connsiteX34" fmla="*/ 2444346 w 3651260"/>
                <a:gd name="connsiteY34" fmla="*/ 3348760 h 3651260"/>
                <a:gd name="connsiteX35" fmla="*/ 2436509 w 3651260"/>
                <a:gd name="connsiteY35" fmla="*/ 3351862 h 3651260"/>
                <a:gd name="connsiteX36" fmla="*/ 2467876 w 3651260"/>
                <a:gd name="connsiteY36" fmla="*/ 3431085 h 3651260"/>
                <a:gd name="connsiteX37" fmla="*/ 2475793 w 3651260"/>
                <a:gd name="connsiteY37" fmla="*/ 3428188 h 3651260"/>
                <a:gd name="connsiteX38" fmla="*/ 1232197 w 3651260"/>
                <a:gd name="connsiteY38" fmla="*/ 3348760 h 3651260"/>
                <a:gd name="connsiteX39" fmla="*/ 1197549 w 3651260"/>
                <a:gd name="connsiteY39" fmla="*/ 3436269 h 3651260"/>
                <a:gd name="connsiteX40" fmla="*/ 1205467 w 3651260"/>
                <a:gd name="connsiteY40" fmla="*/ 3439167 h 3651260"/>
                <a:gd name="connsiteX41" fmla="*/ 1240033 w 3651260"/>
                <a:gd name="connsiteY41" fmla="*/ 3351862 h 3651260"/>
                <a:gd name="connsiteX42" fmla="*/ 2569353 w 3651260"/>
                <a:gd name="connsiteY42" fmla="*/ 3292716 h 3651260"/>
                <a:gd name="connsiteX43" fmla="*/ 2561804 w 3651260"/>
                <a:gd name="connsiteY43" fmla="*/ 3296463 h 3651260"/>
                <a:gd name="connsiteX44" fmla="*/ 2599053 w 3651260"/>
                <a:gd name="connsiteY44" fmla="*/ 3371499 h 3651260"/>
                <a:gd name="connsiteX45" fmla="*/ 2606646 w 3651260"/>
                <a:gd name="connsiteY45" fmla="*/ 3367841 h 3651260"/>
                <a:gd name="connsiteX46" fmla="*/ 1107189 w 3651260"/>
                <a:gd name="connsiteY46" fmla="*/ 3292716 h 3651260"/>
                <a:gd name="connsiteX47" fmla="*/ 1065018 w 3651260"/>
                <a:gd name="connsiteY47" fmla="*/ 3377669 h 3651260"/>
                <a:gd name="connsiteX48" fmla="*/ 1072611 w 3651260"/>
                <a:gd name="connsiteY48" fmla="*/ 3381327 h 3651260"/>
                <a:gd name="connsiteX49" fmla="*/ 1114738 w 3651260"/>
                <a:gd name="connsiteY49" fmla="*/ 3296463 h 3651260"/>
                <a:gd name="connsiteX50" fmla="*/ 987309 w 3651260"/>
                <a:gd name="connsiteY50" fmla="*/ 3226409 h 3651260"/>
                <a:gd name="connsiteX51" fmla="*/ 937678 w 3651260"/>
                <a:gd name="connsiteY51" fmla="*/ 3308360 h 3651260"/>
                <a:gd name="connsiteX52" fmla="*/ 944881 w 3651260"/>
                <a:gd name="connsiteY52" fmla="*/ 3312736 h 3651260"/>
                <a:gd name="connsiteX53" fmla="*/ 994518 w 3651260"/>
                <a:gd name="connsiteY53" fmla="*/ 3230775 h 3651260"/>
                <a:gd name="connsiteX54" fmla="*/ 2676136 w 3651260"/>
                <a:gd name="connsiteY54" fmla="*/ 3204781 h 3651260"/>
                <a:gd name="connsiteX55" fmla="*/ 2668927 w 3651260"/>
                <a:gd name="connsiteY55" fmla="*/ 3209148 h 3651260"/>
                <a:gd name="connsiteX56" fmla="*/ 2724863 w 3651260"/>
                <a:gd name="connsiteY56" fmla="*/ 3301509 h 3651260"/>
                <a:gd name="connsiteX57" fmla="*/ 2732065 w 3651260"/>
                <a:gd name="connsiteY57" fmla="*/ 3297133 h 3651260"/>
                <a:gd name="connsiteX58" fmla="*/ 2803144 w 3651260"/>
                <a:gd name="connsiteY58" fmla="*/ 3150303 h 3651260"/>
                <a:gd name="connsiteX59" fmla="*/ 2796326 w 3651260"/>
                <a:gd name="connsiteY59" fmla="*/ 3155256 h 3651260"/>
                <a:gd name="connsiteX60" fmla="*/ 2844512 w 3651260"/>
                <a:gd name="connsiteY60" fmla="*/ 3221579 h 3651260"/>
                <a:gd name="connsiteX61" fmla="*/ 2851263 w 3651260"/>
                <a:gd name="connsiteY61" fmla="*/ 3216531 h 3651260"/>
                <a:gd name="connsiteX62" fmla="*/ 873398 w 3651260"/>
                <a:gd name="connsiteY62" fmla="*/ 3150303 h 3651260"/>
                <a:gd name="connsiteX63" fmla="*/ 816380 w 3651260"/>
                <a:gd name="connsiteY63" fmla="*/ 3228780 h 3651260"/>
                <a:gd name="connsiteX64" fmla="*/ 823131 w 3651260"/>
                <a:gd name="connsiteY64" fmla="*/ 3233828 h 3651260"/>
                <a:gd name="connsiteX65" fmla="*/ 880216 w 3651260"/>
                <a:gd name="connsiteY65" fmla="*/ 3155256 h 3651260"/>
                <a:gd name="connsiteX66" fmla="*/ 2910288 w 3651260"/>
                <a:gd name="connsiteY66" fmla="*/ 3064932 h 3651260"/>
                <a:gd name="connsiteX67" fmla="*/ 2903908 w 3651260"/>
                <a:gd name="connsiteY67" fmla="*/ 3070439 h 3651260"/>
                <a:gd name="connsiteX68" fmla="*/ 2957258 w 3651260"/>
                <a:gd name="connsiteY68" fmla="*/ 3132246 h 3651260"/>
                <a:gd name="connsiteX69" fmla="*/ 2963497 w 3651260"/>
                <a:gd name="connsiteY69" fmla="*/ 3126576 h 3651260"/>
                <a:gd name="connsiteX70" fmla="*/ 782776 w 3651260"/>
                <a:gd name="connsiteY70" fmla="*/ 3045792 h 3651260"/>
                <a:gd name="connsiteX71" fmla="*/ 701931 w 3651260"/>
                <a:gd name="connsiteY71" fmla="*/ 3139451 h 3651260"/>
                <a:gd name="connsiteX72" fmla="*/ 708171 w 3651260"/>
                <a:gd name="connsiteY72" fmla="*/ 3145122 h 3651260"/>
                <a:gd name="connsiteX73" fmla="*/ 789156 w 3651260"/>
                <a:gd name="connsiteY73" fmla="*/ 3051299 h 3651260"/>
                <a:gd name="connsiteX74" fmla="*/ 3009912 w 3651260"/>
                <a:gd name="connsiteY74" fmla="*/ 2970894 h 3651260"/>
                <a:gd name="connsiteX75" fmla="*/ 3004015 w 3651260"/>
                <a:gd name="connsiteY75" fmla="*/ 2976916 h 3651260"/>
                <a:gd name="connsiteX76" fmla="*/ 3062409 w 3651260"/>
                <a:gd name="connsiteY76" fmla="*/ 3034099 h 3651260"/>
                <a:gd name="connsiteX77" fmla="*/ 3068081 w 3651260"/>
                <a:gd name="connsiteY77" fmla="*/ 3027858 h 3651260"/>
                <a:gd name="connsiteX78" fmla="*/ 666631 w 3651260"/>
                <a:gd name="connsiteY78" fmla="*/ 2970894 h 3651260"/>
                <a:gd name="connsiteX79" fmla="*/ 595086 w 3651260"/>
                <a:gd name="connsiteY79" fmla="*/ 3040956 h 3651260"/>
                <a:gd name="connsiteX80" fmla="*/ 600758 w 3651260"/>
                <a:gd name="connsiteY80" fmla="*/ 3047197 h 3651260"/>
                <a:gd name="connsiteX81" fmla="*/ 672527 w 3651260"/>
                <a:gd name="connsiteY81" fmla="*/ 2976916 h 3651260"/>
                <a:gd name="connsiteX82" fmla="*/ 3101317 w 3651260"/>
                <a:gd name="connsiteY82" fmla="*/ 2868851 h 3651260"/>
                <a:gd name="connsiteX83" fmla="*/ 3095945 w 3651260"/>
                <a:gd name="connsiteY83" fmla="*/ 2875345 h 3651260"/>
                <a:gd name="connsiteX84" fmla="*/ 3159163 w 3651260"/>
                <a:gd name="connsiteY84" fmla="*/ 2927643 h 3651260"/>
                <a:gd name="connsiteX85" fmla="*/ 3160588 w 3651260"/>
                <a:gd name="connsiteY85" fmla="*/ 2926075 h 3651260"/>
                <a:gd name="connsiteX86" fmla="*/ 3164372 w 3651260"/>
                <a:gd name="connsiteY86" fmla="*/ 2921014 h 3651260"/>
                <a:gd name="connsiteX87" fmla="*/ 575225 w 3651260"/>
                <a:gd name="connsiteY87" fmla="*/ 2868851 h 3651260"/>
                <a:gd name="connsiteX88" fmla="*/ 497275 w 3651260"/>
                <a:gd name="connsiteY88" fmla="*/ 2933337 h 3651260"/>
                <a:gd name="connsiteX89" fmla="*/ 502950 w 3651260"/>
                <a:gd name="connsiteY89" fmla="*/ 2939581 h 3651260"/>
                <a:gd name="connsiteX90" fmla="*/ 580597 w 3651260"/>
                <a:gd name="connsiteY90" fmla="*/ 2875345 h 3651260"/>
                <a:gd name="connsiteX91" fmla="*/ 492679 w 3651260"/>
                <a:gd name="connsiteY91" fmla="*/ 2759517 h 3651260"/>
                <a:gd name="connsiteX92" fmla="*/ 409405 w 3651260"/>
                <a:gd name="connsiteY92" fmla="*/ 2817394 h 3651260"/>
                <a:gd name="connsiteX93" fmla="*/ 414455 w 3651260"/>
                <a:gd name="connsiteY93" fmla="*/ 2824147 h 3651260"/>
                <a:gd name="connsiteX94" fmla="*/ 497489 w 3651260"/>
                <a:gd name="connsiteY94" fmla="*/ 2766437 h 3651260"/>
                <a:gd name="connsiteX95" fmla="*/ 3163101 w 3651260"/>
                <a:gd name="connsiteY95" fmla="*/ 2745086 h 3651260"/>
                <a:gd name="connsiteX96" fmla="*/ 3158291 w 3651260"/>
                <a:gd name="connsiteY96" fmla="*/ 2752007 h 3651260"/>
                <a:gd name="connsiteX97" fmla="*/ 3245453 w 3651260"/>
                <a:gd name="connsiteY97" fmla="*/ 2812586 h 3651260"/>
                <a:gd name="connsiteX98" fmla="*/ 3250504 w 3651260"/>
                <a:gd name="connsiteY98" fmla="*/ 2805832 h 3651260"/>
                <a:gd name="connsiteX99" fmla="*/ 3256971 w 3651260"/>
                <a:gd name="connsiteY99" fmla="*/ 2643658 h 3651260"/>
                <a:gd name="connsiteX100" fmla="*/ 3252757 w 3651260"/>
                <a:gd name="connsiteY100" fmla="*/ 2650957 h 3651260"/>
                <a:gd name="connsiteX101" fmla="*/ 3322089 w 3651260"/>
                <a:gd name="connsiteY101" fmla="*/ 2690986 h 3651260"/>
                <a:gd name="connsiteX102" fmla="*/ 3326467 w 3651260"/>
                <a:gd name="connsiteY102" fmla="*/ 2683781 h 3651260"/>
                <a:gd name="connsiteX103" fmla="*/ 419571 w 3651260"/>
                <a:gd name="connsiteY103" fmla="*/ 2643658 h 3651260"/>
                <a:gd name="connsiteX104" fmla="*/ 331360 w 3651260"/>
                <a:gd name="connsiteY104" fmla="*/ 2694586 h 3651260"/>
                <a:gd name="connsiteX105" fmla="*/ 335737 w 3651260"/>
                <a:gd name="connsiteY105" fmla="*/ 2701791 h 3651260"/>
                <a:gd name="connsiteX106" fmla="*/ 423785 w 3651260"/>
                <a:gd name="connsiteY106" fmla="*/ 2650957 h 3651260"/>
                <a:gd name="connsiteX107" fmla="*/ 3320128 w 3651260"/>
                <a:gd name="connsiteY107" fmla="*/ 2522089 h 3651260"/>
                <a:gd name="connsiteX108" fmla="*/ 3316540 w 3651260"/>
                <a:gd name="connsiteY108" fmla="*/ 2529715 h 3651260"/>
                <a:gd name="connsiteX109" fmla="*/ 3388573 w 3651260"/>
                <a:gd name="connsiteY109" fmla="*/ 2563611 h 3651260"/>
                <a:gd name="connsiteX110" fmla="*/ 3392231 w 3651260"/>
                <a:gd name="connsiteY110" fmla="*/ 2556018 h 3651260"/>
                <a:gd name="connsiteX111" fmla="*/ 379292 w 3651260"/>
                <a:gd name="connsiteY111" fmla="*/ 2511324 h 3651260"/>
                <a:gd name="connsiteX112" fmla="*/ 263703 w 3651260"/>
                <a:gd name="connsiteY112" fmla="*/ 2565715 h 3651260"/>
                <a:gd name="connsiteX113" fmla="*/ 267361 w 3651260"/>
                <a:gd name="connsiteY113" fmla="*/ 2573308 h 3651260"/>
                <a:gd name="connsiteX114" fmla="*/ 382880 w 3651260"/>
                <a:gd name="connsiteY114" fmla="*/ 2518949 h 3651260"/>
                <a:gd name="connsiteX115" fmla="*/ 3372891 w 3651260"/>
                <a:gd name="connsiteY115" fmla="*/ 2395661 h 3651260"/>
                <a:gd name="connsiteX116" fmla="*/ 3369953 w 3651260"/>
                <a:gd name="connsiteY116" fmla="*/ 2403561 h 3651260"/>
                <a:gd name="connsiteX117" fmla="*/ 3444481 w 3651260"/>
                <a:gd name="connsiteY117" fmla="*/ 2431278 h 3651260"/>
                <a:gd name="connsiteX118" fmla="*/ 3447378 w 3651260"/>
                <a:gd name="connsiteY118" fmla="*/ 2423363 h 3651260"/>
                <a:gd name="connsiteX119" fmla="*/ 303652 w 3651260"/>
                <a:gd name="connsiteY119" fmla="*/ 2395661 h 3651260"/>
                <a:gd name="connsiteX120" fmla="*/ 206913 w 3651260"/>
                <a:gd name="connsiteY120" fmla="*/ 2431638 h 3651260"/>
                <a:gd name="connsiteX121" fmla="*/ 209810 w 3651260"/>
                <a:gd name="connsiteY121" fmla="*/ 2439553 h 3651260"/>
                <a:gd name="connsiteX122" fmla="*/ 306589 w 3651260"/>
                <a:gd name="connsiteY122" fmla="*/ 2403561 h 3651260"/>
                <a:gd name="connsiteX123" fmla="*/ 3414889 w 3651260"/>
                <a:gd name="connsiteY123" fmla="*/ 2265261 h 3651260"/>
                <a:gd name="connsiteX124" fmla="*/ 3412622 w 3651260"/>
                <a:gd name="connsiteY124" fmla="*/ 2273379 h 3651260"/>
                <a:gd name="connsiteX125" fmla="*/ 3489492 w 3651260"/>
                <a:gd name="connsiteY125" fmla="*/ 2294841 h 3651260"/>
                <a:gd name="connsiteX126" fmla="*/ 3491591 w 3651260"/>
                <a:gd name="connsiteY126" fmla="*/ 2286677 h 3651260"/>
                <a:gd name="connsiteX127" fmla="*/ 261653 w 3651260"/>
                <a:gd name="connsiteY127" fmla="*/ 2265261 h 3651260"/>
                <a:gd name="connsiteX128" fmla="*/ 161365 w 3651260"/>
                <a:gd name="connsiteY128" fmla="*/ 2293263 h 3651260"/>
                <a:gd name="connsiteX129" fmla="*/ 163464 w 3651260"/>
                <a:gd name="connsiteY129" fmla="*/ 2301427 h 3651260"/>
                <a:gd name="connsiteX130" fmla="*/ 263920 w 3651260"/>
                <a:gd name="connsiteY130" fmla="*/ 2273379 h 3651260"/>
                <a:gd name="connsiteX131" fmla="*/ 230714 w 3651260"/>
                <a:gd name="connsiteY131" fmla="*/ 2131805 h 3651260"/>
                <a:gd name="connsiteX132" fmla="*/ 127300 w 3651260"/>
                <a:gd name="connsiteY132" fmla="*/ 2151532 h 3651260"/>
                <a:gd name="connsiteX133" fmla="*/ 128573 w 3651260"/>
                <a:gd name="connsiteY133" fmla="*/ 2159870 h 3651260"/>
                <a:gd name="connsiteX134" fmla="*/ 232293 w 3651260"/>
                <a:gd name="connsiteY134" fmla="*/ 2140084 h 3651260"/>
                <a:gd name="connsiteX135" fmla="*/ 3420992 w 3651260"/>
                <a:gd name="connsiteY135" fmla="*/ 2127067 h 3651260"/>
                <a:gd name="connsiteX136" fmla="*/ 3419413 w 3651260"/>
                <a:gd name="connsiteY136" fmla="*/ 2135346 h 3651260"/>
                <a:gd name="connsiteX137" fmla="*/ 3523405 w 3651260"/>
                <a:gd name="connsiteY137" fmla="*/ 2155184 h 3651260"/>
                <a:gd name="connsiteX138" fmla="*/ 3524678 w 3651260"/>
                <a:gd name="connsiteY138" fmla="*/ 2146846 h 3651260"/>
                <a:gd name="connsiteX139" fmla="*/ 3465492 w 3651260"/>
                <a:gd name="connsiteY139" fmla="*/ 1996228 h 3651260"/>
                <a:gd name="connsiteX140" fmla="*/ 3464611 w 3651260"/>
                <a:gd name="connsiteY140" fmla="*/ 2004609 h 3651260"/>
                <a:gd name="connsiteX141" fmla="*/ 3545094 w 3651260"/>
                <a:gd name="connsiteY141" fmla="*/ 2013069 h 3651260"/>
                <a:gd name="connsiteX142" fmla="*/ 3546367 w 3651260"/>
                <a:gd name="connsiteY142" fmla="*/ 2004728 h 3651260"/>
                <a:gd name="connsiteX143" fmla="*/ 211050 w 3651260"/>
                <a:gd name="connsiteY143" fmla="*/ 1996228 h 3651260"/>
                <a:gd name="connsiteX144" fmla="*/ 105294 w 3651260"/>
                <a:gd name="connsiteY144" fmla="*/ 2007343 h 3651260"/>
                <a:gd name="connsiteX145" fmla="*/ 106567 w 3651260"/>
                <a:gd name="connsiteY145" fmla="*/ 2015684 h 3651260"/>
                <a:gd name="connsiteX146" fmla="*/ 211931 w 3651260"/>
                <a:gd name="connsiteY146" fmla="*/ 2004609 h 3651260"/>
                <a:gd name="connsiteX147" fmla="*/ 3473741 w 3651260"/>
                <a:gd name="connsiteY147" fmla="*/ 1859480 h 3651260"/>
                <a:gd name="connsiteX148" fmla="*/ 3473565 w 3651260"/>
                <a:gd name="connsiteY148" fmla="*/ 1867907 h 3651260"/>
                <a:gd name="connsiteX149" fmla="*/ 3553418 w 3651260"/>
                <a:gd name="connsiteY149" fmla="*/ 1869579 h 3651260"/>
                <a:gd name="connsiteX150" fmla="*/ 3553843 w 3651260"/>
                <a:gd name="connsiteY150" fmla="*/ 1861158 h 3651260"/>
                <a:gd name="connsiteX151" fmla="*/ 228079 w 3651260"/>
                <a:gd name="connsiteY151" fmla="*/ 1858951 h 3651260"/>
                <a:gd name="connsiteX152" fmla="*/ 97446 w 3651260"/>
                <a:gd name="connsiteY152" fmla="*/ 1861687 h 3651260"/>
                <a:gd name="connsiteX153" fmla="*/ 97871 w 3651260"/>
                <a:gd name="connsiteY153" fmla="*/ 1870108 h 3651260"/>
                <a:gd name="connsiteX154" fmla="*/ 228256 w 3651260"/>
                <a:gd name="connsiteY154" fmla="*/ 1867377 h 3651260"/>
                <a:gd name="connsiteX155" fmla="*/ 1569134 w 3651260"/>
                <a:gd name="connsiteY155" fmla="*/ 1722237 h 3651260"/>
                <a:gd name="connsiteX156" fmla="*/ 956524 w 3651260"/>
                <a:gd name="connsiteY156" fmla="*/ 3004920 h 3651260"/>
                <a:gd name="connsiteX157" fmla="*/ 1999453 w 3651260"/>
                <a:gd name="connsiteY157" fmla="*/ 2038412 h 3651260"/>
                <a:gd name="connsiteX158" fmla="*/ 3550178 w 3651260"/>
                <a:gd name="connsiteY158" fmla="*/ 1717511 h 3651260"/>
                <a:gd name="connsiteX159" fmla="*/ 3470520 w 3651260"/>
                <a:gd name="connsiteY159" fmla="*/ 1722523 h 3651260"/>
                <a:gd name="connsiteX160" fmla="*/ 3471049 w 3651260"/>
                <a:gd name="connsiteY160" fmla="*/ 1730934 h 3651260"/>
                <a:gd name="connsiteX161" fmla="*/ 3550603 w 3651260"/>
                <a:gd name="connsiteY161" fmla="*/ 1725929 h 3651260"/>
                <a:gd name="connsiteX162" fmla="*/ 101165 w 3651260"/>
                <a:gd name="connsiteY162" fmla="*/ 1715925 h 3651260"/>
                <a:gd name="connsiteX163" fmla="*/ 100740 w 3651260"/>
                <a:gd name="connsiteY163" fmla="*/ 1724343 h 3651260"/>
                <a:gd name="connsiteX164" fmla="*/ 205493 w 3651260"/>
                <a:gd name="connsiteY164" fmla="*/ 1730934 h 3651260"/>
                <a:gd name="connsiteX165" fmla="*/ 206022 w 3651260"/>
                <a:gd name="connsiteY165" fmla="*/ 1722523 h 3651260"/>
                <a:gd name="connsiteX166" fmla="*/ 3535384 w 3651260"/>
                <a:gd name="connsiteY166" fmla="*/ 1574569 h 3651260"/>
                <a:gd name="connsiteX167" fmla="*/ 3455849 w 3651260"/>
                <a:gd name="connsiteY167" fmla="*/ 1586314 h 3651260"/>
                <a:gd name="connsiteX168" fmla="*/ 3457080 w 3651260"/>
                <a:gd name="connsiteY168" fmla="*/ 1594651 h 3651260"/>
                <a:gd name="connsiteX169" fmla="*/ 3536656 w 3651260"/>
                <a:gd name="connsiteY169" fmla="*/ 1582901 h 3651260"/>
                <a:gd name="connsiteX170" fmla="*/ 116435 w 3651260"/>
                <a:gd name="connsiteY170" fmla="*/ 1570918 h 3651260"/>
                <a:gd name="connsiteX171" fmla="*/ 115164 w 3651260"/>
                <a:gd name="connsiteY171" fmla="*/ 1579250 h 3651260"/>
                <a:gd name="connsiteX172" fmla="*/ 219462 w 3651260"/>
                <a:gd name="connsiteY172" fmla="*/ 1594651 h 3651260"/>
                <a:gd name="connsiteX173" fmla="*/ 220693 w 3651260"/>
                <a:gd name="connsiteY173" fmla="*/ 1586314 h 3651260"/>
                <a:gd name="connsiteX174" fmla="*/ 3509231 w 3651260"/>
                <a:gd name="connsiteY174" fmla="*/ 1433189 h 3651260"/>
                <a:gd name="connsiteX175" fmla="*/ 3405216 w 3651260"/>
                <a:gd name="connsiteY175" fmla="*/ 1457585 h 3651260"/>
                <a:gd name="connsiteX176" fmla="*/ 3407140 w 3651260"/>
                <a:gd name="connsiteY176" fmla="*/ 1465790 h 3651260"/>
                <a:gd name="connsiteX177" fmla="*/ 3511331 w 3651260"/>
                <a:gd name="connsiteY177" fmla="*/ 1441353 h 3651260"/>
                <a:gd name="connsiteX178" fmla="*/ 143469 w 3651260"/>
                <a:gd name="connsiteY178" fmla="*/ 1427596 h 3651260"/>
                <a:gd name="connsiteX179" fmla="*/ 141370 w 3651260"/>
                <a:gd name="connsiteY179" fmla="*/ 1435760 h 3651260"/>
                <a:gd name="connsiteX180" fmla="*/ 244785 w 3651260"/>
                <a:gd name="connsiteY180" fmla="*/ 1460017 h 3651260"/>
                <a:gd name="connsiteX181" fmla="*/ 246710 w 3651260"/>
                <a:gd name="connsiteY181" fmla="*/ 1451811 h 3651260"/>
                <a:gd name="connsiteX182" fmla="*/ 3471675 w 3651260"/>
                <a:gd name="connsiteY182" fmla="*/ 1294282 h 3651260"/>
                <a:gd name="connsiteX183" fmla="*/ 3392651 w 3651260"/>
                <a:gd name="connsiteY183" fmla="*/ 1319958 h 3651260"/>
                <a:gd name="connsiteX184" fmla="*/ 3395255 w 3651260"/>
                <a:gd name="connsiteY184" fmla="*/ 1327973 h 3651260"/>
                <a:gd name="connsiteX185" fmla="*/ 3474574 w 3651260"/>
                <a:gd name="connsiteY185" fmla="*/ 1302201 h 3651260"/>
                <a:gd name="connsiteX186" fmla="*/ 182275 w 3651260"/>
                <a:gd name="connsiteY186" fmla="*/ 1286940 h 3651260"/>
                <a:gd name="connsiteX187" fmla="*/ 179376 w 3651260"/>
                <a:gd name="connsiteY187" fmla="*/ 1294860 h 3651260"/>
                <a:gd name="connsiteX188" fmla="*/ 281286 w 3651260"/>
                <a:gd name="connsiteY188" fmla="*/ 1327973 h 3651260"/>
                <a:gd name="connsiteX189" fmla="*/ 283891 w 3651260"/>
                <a:gd name="connsiteY189" fmla="*/ 1319957 h 3651260"/>
                <a:gd name="connsiteX190" fmla="*/ 3422180 w 3651260"/>
                <a:gd name="connsiteY190" fmla="*/ 1159052 h 3651260"/>
                <a:gd name="connsiteX191" fmla="*/ 3344568 w 3651260"/>
                <a:gd name="connsiteY191" fmla="*/ 1191677 h 3651260"/>
                <a:gd name="connsiteX192" fmla="*/ 3347833 w 3651260"/>
                <a:gd name="connsiteY192" fmla="*/ 1199447 h 3651260"/>
                <a:gd name="connsiteX193" fmla="*/ 3425080 w 3651260"/>
                <a:gd name="connsiteY193" fmla="*/ 1166975 h 3651260"/>
                <a:gd name="connsiteX194" fmla="*/ 232683 w 3651260"/>
                <a:gd name="connsiteY194" fmla="*/ 1149939 h 3651260"/>
                <a:gd name="connsiteX195" fmla="*/ 231578 w 3651260"/>
                <a:gd name="connsiteY195" fmla="*/ 1152234 h 3651260"/>
                <a:gd name="connsiteX196" fmla="*/ 229553 w 3651260"/>
                <a:gd name="connsiteY196" fmla="*/ 1157765 h 3651260"/>
                <a:gd name="connsiteX197" fmla="*/ 352017 w 3651260"/>
                <a:gd name="connsiteY197" fmla="*/ 1209244 h 3651260"/>
                <a:gd name="connsiteX198" fmla="*/ 355282 w 3651260"/>
                <a:gd name="connsiteY198" fmla="*/ 1201475 h 3651260"/>
                <a:gd name="connsiteX199" fmla="*/ 3360310 w 3651260"/>
                <a:gd name="connsiteY199" fmla="*/ 1028979 h 3651260"/>
                <a:gd name="connsiteX200" fmla="*/ 3285918 w 3651260"/>
                <a:gd name="connsiteY200" fmla="*/ 1067871 h 3651260"/>
                <a:gd name="connsiteX201" fmla="*/ 3289823 w 3651260"/>
                <a:gd name="connsiteY201" fmla="*/ 1075340 h 3651260"/>
                <a:gd name="connsiteX202" fmla="*/ 3363970 w 3651260"/>
                <a:gd name="connsiteY202" fmla="*/ 1036576 h 3651260"/>
                <a:gd name="connsiteX203" fmla="*/ 296038 w 3651260"/>
                <a:gd name="connsiteY203" fmla="*/ 1018422 h 3651260"/>
                <a:gd name="connsiteX204" fmla="*/ 292378 w 3651260"/>
                <a:gd name="connsiteY204" fmla="*/ 1026019 h 3651260"/>
                <a:gd name="connsiteX205" fmla="*/ 386719 w 3651260"/>
                <a:gd name="connsiteY205" fmla="*/ 1075339 h 3651260"/>
                <a:gd name="connsiteX206" fmla="*/ 390623 w 3651260"/>
                <a:gd name="connsiteY206" fmla="*/ 1067870 h 3651260"/>
                <a:gd name="connsiteX207" fmla="*/ 3288113 w 3651260"/>
                <a:gd name="connsiteY207" fmla="*/ 904348 h 3651260"/>
                <a:gd name="connsiteX208" fmla="*/ 3217115 w 3651260"/>
                <a:gd name="connsiteY208" fmla="*/ 949406 h 3651260"/>
                <a:gd name="connsiteX209" fmla="*/ 3221631 w 3651260"/>
                <a:gd name="connsiteY209" fmla="*/ 956522 h 3651260"/>
                <a:gd name="connsiteX210" fmla="*/ 3292490 w 3651260"/>
                <a:gd name="connsiteY210" fmla="*/ 911553 h 3651260"/>
                <a:gd name="connsiteX211" fmla="*/ 370183 w 3651260"/>
                <a:gd name="connsiteY211" fmla="*/ 892769 h 3651260"/>
                <a:gd name="connsiteX212" fmla="*/ 365807 w 3651260"/>
                <a:gd name="connsiteY212" fmla="*/ 899974 h 3651260"/>
                <a:gd name="connsiteX213" fmla="*/ 454911 w 3651260"/>
                <a:gd name="connsiteY213" fmla="*/ 956521 h 3651260"/>
                <a:gd name="connsiteX214" fmla="*/ 459427 w 3651260"/>
                <a:gd name="connsiteY214" fmla="*/ 949405 h 3651260"/>
                <a:gd name="connsiteX215" fmla="*/ 3206033 w 3651260"/>
                <a:gd name="connsiteY215" fmla="*/ 785959 h 3651260"/>
                <a:gd name="connsiteX216" fmla="*/ 3118500 w 3651260"/>
                <a:gd name="connsiteY216" fmla="*/ 852399 h 3651260"/>
                <a:gd name="connsiteX217" fmla="*/ 3123596 w 3651260"/>
                <a:gd name="connsiteY217" fmla="*/ 859113 h 3651260"/>
                <a:gd name="connsiteX218" fmla="*/ 3211080 w 3651260"/>
                <a:gd name="connsiteY218" fmla="*/ 792708 h 3651260"/>
                <a:gd name="connsiteX219" fmla="*/ 454383 w 3651260"/>
                <a:gd name="connsiteY219" fmla="*/ 773718 h 3651260"/>
                <a:gd name="connsiteX220" fmla="*/ 449336 w 3651260"/>
                <a:gd name="connsiteY220" fmla="*/ 780468 h 3651260"/>
                <a:gd name="connsiteX221" fmla="*/ 532806 w 3651260"/>
                <a:gd name="connsiteY221" fmla="*/ 843825 h 3651260"/>
                <a:gd name="connsiteX222" fmla="*/ 537902 w 3651260"/>
                <a:gd name="connsiteY222" fmla="*/ 837112 h 3651260"/>
                <a:gd name="connsiteX223" fmla="*/ 3114584 w 3651260"/>
                <a:gd name="connsiteY223" fmla="*/ 674569 h 3651260"/>
                <a:gd name="connsiteX224" fmla="*/ 3051043 w 3651260"/>
                <a:gd name="connsiteY224" fmla="*/ 731781 h 3651260"/>
                <a:gd name="connsiteX225" fmla="*/ 3056683 w 3651260"/>
                <a:gd name="connsiteY225" fmla="*/ 738044 h 3651260"/>
                <a:gd name="connsiteX226" fmla="*/ 3120253 w 3651260"/>
                <a:gd name="connsiteY226" fmla="*/ 680806 h 3651260"/>
                <a:gd name="connsiteX227" fmla="*/ 548055 w 3651260"/>
                <a:gd name="connsiteY227" fmla="*/ 662051 h 3651260"/>
                <a:gd name="connsiteX228" fmla="*/ 542387 w 3651260"/>
                <a:gd name="connsiteY228" fmla="*/ 668288 h 3651260"/>
                <a:gd name="connsiteX229" fmla="*/ 619858 w 3651260"/>
                <a:gd name="connsiteY229" fmla="*/ 738044 h 3651260"/>
                <a:gd name="connsiteX230" fmla="*/ 625497 w 3651260"/>
                <a:gd name="connsiteY230" fmla="*/ 731781 h 3651260"/>
                <a:gd name="connsiteX231" fmla="*/ 2694736 w 3651260"/>
                <a:gd name="connsiteY231" fmla="*/ 646341 h 3651260"/>
                <a:gd name="connsiteX232" fmla="*/ 1648812 w 3651260"/>
                <a:gd name="connsiteY232" fmla="*/ 1612850 h 3651260"/>
                <a:gd name="connsiteX233" fmla="*/ 2080987 w 3651260"/>
                <a:gd name="connsiteY233" fmla="*/ 1929024 h 3651260"/>
                <a:gd name="connsiteX234" fmla="*/ 3014341 w 3651260"/>
                <a:gd name="connsiteY234" fmla="*/ 570894 h 3651260"/>
                <a:gd name="connsiteX235" fmla="*/ 2954941 w 3651260"/>
                <a:gd name="connsiteY235" fmla="*/ 634149 h 3651260"/>
                <a:gd name="connsiteX236" fmla="*/ 2961084 w 3651260"/>
                <a:gd name="connsiteY236" fmla="*/ 639918 h 3651260"/>
                <a:gd name="connsiteX237" fmla="*/ 3020579 w 3651260"/>
                <a:gd name="connsiteY237" fmla="*/ 576563 h 3651260"/>
                <a:gd name="connsiteX238" fmla="*/ 650561 w 3651260"/>
                <a:gd name="connsiteY238" fmla="*/ 558498 h 3651260"/>
                <a:gd name="connsiteX239" fmla="*/ 644323 w 3651260"/>
                <a:gd name="connsiteY239" fmla="*/ 564167 h 3651260"/>
                <a:gd name="connsiteX240" fmla="*/ 732765 w 3651260"/>
                <a:gd name="connsiteY240" fmla="*/ 658348 h 3651260"/>
                <a:gd name="connsiteX241" fmla="*/ 738909 w 3651260"/>
                <a:gd name="connsiteY241" fmla="*/ 652579 h 3651260"/>
                <a:gd name="connsiteX242" fmla="*/ 2905927 w 3651260"/>
                <a:gd name="connsiteY242" fmla="*/ 475607 h 3651260"/>
                <a:gd name="connsiteX243" fmla="*/ 2851005 w 3651260"/>
                <a:gd name="connsiteY243" fmla="*/ 544900 h 3651260"/>
                <a:gd name="connsiteX244" fmla="*/ 2857610 w 3651260"/>
                <a:gd name="connsiteY244" fmla="*/ 550135 h 3651260"/>
                <a:gd name="connsiteX245" fmla="*/ 2912679 w 3651260"/>
                <a:gd name="connsiteY245" fmla="*/ 480656 h 3651260"/>
                <a:gd name="connsiteX246" fmla="*/ 761208 w 3651260"/>
                <a:gd name="connsiteY246" fmla="*/ 463737 h 3651260"/>
                <a:gd name="connsiteX247" fmla="*/ 754456 w 3651260"/>
                <a:gd name="connsiteY247" fmla="*/ 468787 h 3651260"/>
                <a:gd name="connsiteX248" fmla="*/ 818931 w 3651260"/>
                <a:gd name="connsiteY248" fmla="*/ 550135 h 3651260"/>
                <a:gd name="connsiteX249" fmla="*/ 825536 w 3651260"/>
                <a:gd name="connsiteY249" fmla="*/ 544900 h 3651260"/>
                <a:gd name="connsiteX250" fmla="*/ 2790016 w 3651260"/>
                <a:gd name="connsiteY250" fmla="*/ 389333 h 3651260"/>
                <a:gd name="connsiteX251" fmla="*/ 2739966 w 3651260"/>
                <a:gd name="connsiteY251" fmla="*/ 464662 h 3651260"/>
                <a:gd name="connsiteX252" fmla="*/ 2746986 w 3651260"/>
                <a:gd name="connsiteY252" fmla="*/ 469328 h 3651260"/>
                <a:gd name="connsiteX253" fmla="*/ 2796955 w 3651260"/>
                <a:gd name="connsiteY253" fmla="*/ 394118 h 3651260"/>
                <a:gd name="connsiteX254" fmla="*/ 2792894 w 3651260"/>
                <a:gd name="connsiteY254" fmla="*/ 391082 h 3651260"/>
                <a:gd name="connsiteX255" fmla="*/ 879258 w 3651260"/>
                <a:gd name="connsiteY255" fmla="*/ 378391 h 3651260"/>
                <a:gd name="connsiteX256" fmla="*/ 872049 w 3651260"/>
                <a:gd name="connsiteY256" fmla="*/ 382771 h 3651260"/>
                <a:gd name="connsiteX257" fmla="*/ 929555 w 3651260"/>
                <a:gd name="connsiteY257" fmla="*/ 469325 h 3651260"/>
                <a:gd name="connsiteX258" fmla="*/ 936575 w 3651260"/>
                <a:gd name="connsiteY258" fmla="*/ 464661 h 3651260"/>
                <a:gd name="connsiteX259" fmla="*/ 2666439 w 3651260"/>
                <a:gd name="connsiteY259" fmla="*/ 314259 h 3651260"/>
                <a:gd name="connsiteX260" fmla="*/ 2610421 w 3651260"/>
                <a:gd name="connsiteY260" fmla="*/ 416155 h 3651260"/>
                <a:gd name="connsiteX261" fmla="*/ 2617807 w 3651260"/>
                <a:gd name="connsiteY261" fmla="*/ 420213 h 3651260"/>
                <a:gd name="connsiteX262" fmla="*/ 2673648 w 3651260"/>
                <a:gd name="connsiteY262" fmla="*/ 318638 h 3651260"/>
                <a:gd name="connsiteX263" fmla="*/ 1003925 w 3651260"/>
                <a:gd name="connsiteY263" fmla="*/ 303021 h 3651260"/>
                <a:gd name="connsiteX264" fmla="*/ 1001008 w 3651260"/>
                <a:gd name="connsiteY264" fmla="*/ 304426 h 3651260"/>
                <a:gd name="connsiteX265" fmla="*/ 996564 w 3651260"/>
                <a:gd name="connsiteY265" fmla="*/ 307126 h 3651260"/>
                <a:gd name="connsiteX266" fmla="*/ 1046554 w 3651260"/>
                <a:gd name="connsiteY266" fmla="*/ 398056 h 3651260"/>
                <a:gd name="connsiteX267" fmla="*/ 1053939 w 3651260"/>
                <a:gd name="connsiteY267" fmla="*/ 393996 h 3651260"/>
                <a:gd name="connsiteX268" fmla="*/ 2536940 w 3651260"/>
                <a:gd name="connsiteY268" fmla="*/ 249840 h 3651260"/>
                <a:gd name="connsiteX269" fmla="*/ 2499737 w 3651260"/>
                <a:gd name="connsiteY269" fmla="*/ 333399 h 3651260"/>
                <a:gd name="connsiteX270" fmla="*/ 2507436 w 3651260"/>
                <a:gd name="connsiteY270" fmla="*/ 336828 h 3651260"/>
                <a:gd name="connsiteX271" fmla="*/ 2544536 w 3651260"/>
                <a:gd name="connsiteY271" fmla="*/ 253499 h 3651260"/>
                <a:gd name="connsiteX272" fmla="*/ 1135137 w 3651260"/>
                <a:gd name="connsiteY272" fmla="*/ 239813 h 3651260"/>
                <a:gd name="connsiteX273" fmla="*/ 1127541 w 3651260"/>
                <a:gd name="connsiteY273" fmla="*/ 243472 h 3651260"/>
                <a:gd name="connsiteX274" fmla="*/ 1169105 w 3651260"/>
                <a:gd name="connsiteY274" fmla="*/ 336827 h 3651260"/>
                <a:gd name="connsiteX275" fmla="*/ 1176804 w 3651260"/>
                <a:gd name="connsiteY275" fmla="*/ 333399 h 3651260"/>
                <a:gd name="connsiteX276" fmla="*/ 2402541 w 3651260"/>
                <a:gd name="connsiteY276" fmla="*/ 196262 h 3651260"/>
                <a:gd name="connsiteX277" fmla="*/ 2372232 w 3651260"/>
                <a:gd name="connsiteY277" fmla="*/ 283297 h 3651260"/>
                <a:gd name="connsiteX278" fmla="*/ 2380191 w 3651260"/>
                <a:gd name="connsiteY278" fmla="*/ 286069 h 3651260"/>
                <a:gd name="connsiteX279" fmla="*/ 2410456 w 3651260"/>
                <a:gd name="connsiteY279" fmla="*/ 199159 h 3651260"/>
                <a:gd name="connsiteX280" fmla="*/ 1271144 w 3651260"/>
                <a:gd name="connsiteY280" fmla="*/ 188055 h 3651260"/>
                <a:gd name="connsiteX281" fmla="*/ 1263228 w 3651260"/>
                <a:gd name="connsiteY281" fmla="*/ 190953 h 3651260"/>
                <a:gd name="connsiteX282" fmla="*/ 1304665 w 3651260"/>
                <a:gd name="connsiteY282" fmla="*/ 309945 h 3651260"/>
                <a:gd name="connsiteX283" fmla="*/ 1312625 w 3651260"/>
                <a:gd name="connsiteY283" fmla="*/ 307173 h 3651260"/>
                <a:gd name="connsiteX284" fmla="*/ 2264132 w 3651260"/>
                <a:gd name="connsiteY284" fmla="*/ 153873 h 3651260"/>
                <a:gd name="connsiteX285" fmla="*/ 2240981 w 3651260"/>
                <a:gd name="connsiteY285" fmla="*/ 244040 h 3651260"/>
                <a:gd name="connsiteX286" fmla="*/ 2249145 w 3651260"/>
                <a:gd name="connsiteY286" fmla="*/ 246136 h 3651260"/>
                <a:gd name="connsiteX287" fmla="*/ 2272295 w 3651260"/>
                <a:gd name="connsiteY287" fmla="*/ 155972 h 3651260"/>
                <a:gd name="connsiteX288" fmla="*/ 1410844 w 3651260"/>
                <a:gd name="connsiteY288" fmla="*/ 147776 h 3651260"/>
                <a:gd name="connsiteX289" fmla="*/ 1402682 w 3651260"/>
                <a:gd name="connsiteY289" fmla="*/ 149874 h 3651260"/>
                <a:gd name="connsiteX290" fmla="*/ 1427397 w 3651260"/>
                <a:gd name="connsiteY290" fmla="*/ 246133 h 3651260"/>
                <a:gd name="connsiteX291" fmla="*/ 1435560 w 3651260"/>
                <a:gd name="connsiteY291" fmla="*/ 244037 h 3651260"/>
                <a:gd name="connsiteX292" fmla="*/ 2122638 w 3651260"/>
                <a:gd name="connsiteY292" fmla="*/ 122889 h 3651260"/>
                <a:gd name="connsiteX293" fmla="*/ 2106906 w 3651260"/>
                <a:gd name="connsiteY293" fmla="*/ 215900 h 3651260"/>
                <a:gd name="connsiteX294" fmla="*/ 2115216 w 3651260"/>
                <a:gd name="connsiteY294" fmla="*/ 217306 h 3651260"/>
                <a:gd name="connsiteX295" fmla="*/ 2130971 w 3651260"/>
                <a:gd name="connsiteY295" fmla="*/ 124161 h 3651260"/>
                <a:gd name="connsiteX296" fmla="*/ 1553267 w 3651260"/>
                <a:gd name="connsiteY296" fmla="*/ 119128 h 3651260"/>
                <a:gd name="connsiteX297" fmla="*/ 1544934 w 3651260"/>
                <a:gd name="connsiteY297" fmla="*/ 120400 h 3651260"/>
                <a:gd name="connsiteX298" fmla="*/ 1561325 w 3651260"/>
                <a:gd name="connsiteY298" fmla="*/ 217305 h 3651260"/>
                <a:gd name="connsiteX299" fmla="*/ 1569635 w 3651260"/>
                <a:gd name="connsiteY299" fmla="*/ 215899 h 3651260"/>
                <a:gd name="connsiteX300" fmla="*/ 1978984 w 3651260"/>
                <a:gd name="connsiteY300" fmla="*/ 103368 h 3651260"/>
                <a:gd name="connsiteX301" fmla="*/ 1968831 w 3651260"/>
                <a:gd name="connsiteY301" fmla="*/ 224277 h 3651260"/>
                <a:gd name="connsiteX302" fmla="*/ 1977230 w 3651260"/>
                <a:gd name="connsiteY302" fmla="*/ 224982 h 3651260"/>
                <a:gd name="connsiteX303" fmla="*/ 1987406 w 3651260"/>
                <a:gd name="connsiteY303" fmla="*/ 103793 h 3651260"/>
                <a:gd name="connsiteX304" fmla="*/ 1697451 w 3651260"/>
                <a:gd name="connsiteY304" fmla="*/ 102097 h 3651260"/>
                <a:gd name="connsiteX305" fmla="*/ 1689028 w 3651260"/>
                <a:gd name="connsiteY305" fmla="*/ 102522 h 3651260"/>
                <a:gd name="connsiteX306" fmla="*/ 1697196 w 3651260"/>
                <a:gd name="connsiteY306" fmla="*/ 199785 h 3651260"/>
                <a:gd name="connsiteX307" fmla="*/ 1705594 w 3651260"/>
                <a:gd name="connsiteY307" fmla="*/ 199079 h 3651260"/>
                <a:gd name="connsiteX308" fmla="*/ 1834057 w 3651260"/>
                <a:gd name="connsiteY308" fmla="*/ 96050 h 3651260"/>
                <a:gd name="connsiteX309" fmla="*/ 1834057 w 3651260"/>
                <a:gd name="connsiteY309" fmla="*/ 193696 h 3651260"/>
                <a:gd name="connsiteX310" fmla="*/ 1842484 w 3651260"/>
                <a:gd name="connsiteY310" fmla="*/ 193696 h 3651260"/>
                <a:gd name="connsiteX311" fmla="*/ 1842484 w 3651260"/>
                <a:gd name="connsiteY311" fmla="*/ 96475 h 3651260"/>
                <a:gd name="connsiteX312" fmla="*/ 1825630 w 3651260"/>
                <a:gd name="connsiteY312" fmla="*/ 0 h 3651260"/>
                <a:gd name="connsiteX313" fmla="*/ 3651260 w 3651260"/>
                <a:gd name="connsiteY313" fmla="*/ 1825630 h 3651260"/>
                <a:gd name="connsiteX314" fmla="*/ 1825630 w 3651260"/>
                <a:gd name="connsiteY314" fmla="*/ 3651260 h 3651260"/>
                <a:gd name="connsiteX315" fmla="*/ 0 w 3651260"/>
                <a:gd name="connsiteY315" fmla="*/ 1825630 h 3651260"/>
                <a:gd name="connsiteX316" fmla="*/ 1825630 w 3651260"/>
                <a:gd name="connsiteY316" fmla="*/ 0 h 365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</a:cxnLst>
              <a:rect l="l" t="t" r="r" b="b"/>
              <a:pathLst>
                <a:path w="3651260" h="3651260">
                  <a:moveTo>
                    <a:pt x="1910979" y="3463567"/>
                  </a:moveTo>
                  <a:lnTo>
                    <a:pt x="1902558" y="3463920"/>
                  </a:lnTo>
                  <a:lnTo>
                    <a:pt x="1906232" y="3551566"/>
                  </a:lnTo>
                  <a:lnTo>
                    <a:pt x="1914649" y="3551141"/>
                  </a:lnTo>
                  <a:close/>
                  <a:moveTo>
                    <a:pt x="1765563" y="3463567"/>
                  </a:moveTo>
                  <a:lnTo>
                    <a:pt x="1761840" y="3552415"/>
                  </a:lnTo>
                  <a:lnTo>
                    <a:pt x="1770257" y="3552840"/>
                  </a:lnTo>
                  <a:lnTo>
                    <a:pt x="1773984" y="3463920"/>
                  </a:lnTo>
                  <a:close/>
                  <a:moveTo>
                    <a:pt x="1629078" y="3451752"/>
                  </a:moveTo>
                  <a:lnTo>
                    <a:pt x="1617682" y="3541963"/>
                  </a:lnTo>
                  <a:lnTo>
                    <a:pt x="1626017" y="3543235"/>
                  </a:lnTo>
                  <a:lnTo>
                    <a:pt x="1637441" y="3452808"/>
                  </a:lnTo>
                  <a:close/>
                  <a:moveTo>
                    <a:pt x="2182482" y="3428558"/>
                  </a:moveTo>
                  <a:lnTo>
                    <a:pt x="2174238" y="3430310"/>
                  </a:lnTo>
                  <a:lnTo>
                    <a:pt x="2192415" y="3515828"/>
                  </a:lnTo>
                  <a:lnTo>
                    <a:pt x="2200585" y="3513727"/>
                  </a:lnTo>
                  <a:close/>
                  <a:moveTo>
                    <a:pt x="1494060" y="3428558"/>
                  </a:moveTo>
                  <a:lnTo>
                    <a:pt x="1474647" y="3519890"/>
                  </a:lnTo>
                  <a:lnTo>
                    <a:pt x="1476975" y="3520489"/>
                  </a:lnTo>
                  <a:lnTo>
                    <a:pt x="1482943" y="3521399"/>
                  </a:lnTo>
                  <a:lnTo>
                    <a:pt x="1502305" y="3430310"/>
                  </a:lnTo>
                  <a:close/>
                  <a:moveTo>
                    <a:pt x="2044295" y="3426667"/>
                  </a:moveTo>
                  <a:lnTo>
                    <a:pt x="2035934" y="3427724"/>
                  </a:lnTo>
                  <a:lnTo>
                    <a:pt x="2050048" y="3539450"/>
                  </a:lnTo>
                  <a:lnTo>
                    <a:pt x="2058382" y="3538178"/>
                  </a:lnTo>
                  <a:close/>
                  <a:moveTo>
                    <a:pt x="2315086" y="3394146"/>
                  </a:moveTo>
                  <a:lnTo>
                    <a:pt x="2307018" y="3396582"/>
                  </a:lnTo>
                  <a:lnTo>
                    <a:pt x="2332171" y="3479893"/>
                  </a:lnTo>
                  <a:lnTo>
                    <a:pt x="2340082" y="3477859"/>
                  </a:lnTo>
                  <a:lnTo>
                    <a:pt x="2340333" y="3477767"/>
                  </a:lnTo>
                  <a:close/>
                  <a:moveTo>
                    <a:pt x="1368764" y="3369941"/>
                  </a:moveTo>
                  <a:lnTo>
                    <a:pt x="1334381" y="3483824"/>
                  </a:lnTo>
                  <a:lnTo>
                    <a:pt x="1342551" y="3485925"/>
                  </a:lnTo>
                  <a:lnTo>
                    <a:pt x="1376832" y="3372377"/>
                  </a:lnTo>
                  <a:close/>
                  <a:moveTo>
                    <a:pt x="2444346" y="3348760"/>
                  </a:moveTo>
                  <a:lnTo>
                    <a:pt x="2436509" y="3351862"/>
                  </a:lnTo>
                  <a:lnTo>
                    <a:pt x="2467876" y="3431085"/>
                  </a:lnTo>
                  <a:lnTo>
                    <a:pt x="2475793" y="3428188"/>
                  </a:lnTo>
                  <a:close/>
                  <a:moveTo>
                    <a:pt x="1232197" y="3348760"/>
                  </a:moveTo>
                  <a:lnTo>
                    <a:pt x="1197549" y="3436269"/>
                  </a:lnTo>
                  <a:lnTo>
                    <a:pt x="1205467" y="3439167"/>
                  </a:lnTo>
                  <a:lnTo>
                    <a:pt x="1240033" y="3351862"/>
                  </a:lnTo>
                  <a:close/>
                  <a:moveTo>
                    <a:pt x="2569353" y="3292716"/>
                  </a:moveTo>
                  <a:lnTo>
                    <a:pt x="2561804" y="3296463"/>
                  </a:lnTo>
                  <a:lnTo>
                    <a:pt x="2599053" y="3371499"/>
                  </a:lnTo>
                  <a:lnTo>
                    <a:pt x="2606646" y="3367841"/>
                  </a:lnTo>
                  <a:close/>
                  <a:moveTo>
                    <a:pt x="1107189" y="3292716"/>
                  </a:moveTo>
                  <a:lnTo>
                    <a:pt x="1065018" y="3377669"/>
                  </a:lnTo>
                  <a:lnTo>
                    <a:pt x="1072611" y="3381327"/>
                  </a:lnTo>
                  <a:lnTo>
                    <a:pt x="1114738" y="3296463"/>
                  </a:lnTo>
                  <a:close/>
                  <a:moveTo>
                    <a:pt x="987309" y="3226409"/>
                  </a:moveTo>
                  <a:lnTo>
                    <a:pt x="937678" y="3308360"/>
                  </a:lnTo>
                  <a:lnTo>
                    <a:pt x="944881" y="3312736"/>
                  </a:lnTo>
                  <a:lnTo>
                    <a:pt x="994518" y="3230775"/>
                  </a:lnTo>
                  <a:close/>
                  <a:moveTo>
                    <a:pt x="2676136" y="3204781"/>
                  </a:moveTo>
                  <a:lnTo>
                    <a:pt x="2668927" y="3209148"/>
                  </a:lnTo>
                  <a:lnTo>
                    <a:pt x="2724863" y="3301509"/>
                  </a:lnTo>
                  <a:lnTo>
                    <a:pt x="2732065" y="3297133"/>
                  </a:lnTo>
                  <a:close/>
                  <a:moveTo>
                    <a:pt x="2803144" y="3150303"/>
                  </a:moveTo>
                  <a:lnTo>
                    <a:pt x="2796326" y="3155256"/>
                  </a:lnTo>
                  <a:lnTo>
                    <a:pt x="2844512" y="3221579"/>
                  </a:lnTo>
                  <a:lnTo>
                    <a:pt x="2851263" y="3216531"/>
                  </a:lnTo>
                  <a:close/>
                  <a:moveTo>
                    <a:pt x="873398" y="3150303"/>
                  </a:moveTo>
                  <a:lnTo>
                    <a:pt x="816380" y="3228780"/>
                  </a:lnTo>
                  <a:lnTo>
                    <a:pt x="823131" y="3233828"/>
                  </a:lnTo>
                  <a:lnTo>
                    <a:pt x="880216" y="3155256"/>
                  </a:lnTo>
                  <a:close/>
                  <a:moveTo>
                    <a:pt x="2910288" y="3064932"/>
                  </a:moveTo>
                  <a:lnTo>
                    <a:pt x="2903908" y="3070439"/>
                  </a:lnTo>
                  <a:lnTo>
                    <a:pt x="2957258" y="3132246"/>
                  </a:lnTo>
                  <a:lnTo>
                    <a:pt x="2963497" y="3126576"/>
                  </a:lnTo>
                  <a:close/>
                  <a:moveTo>
                    <a:pt x="782776" y="3045792"/>
                  </a:moveTo>
                  <a:lnTo>
                    <a:pt x="701931" y="3139451"/>
                  </a:lnTo>
                  <a:lnTo>
                    <a:pt x="708171" y="3145122"/>
                  </a:lnTo>
                  <a:lnTo>
                    <a:pt x="789156" y="3051299"/>
                  </a:lnTo>
                  <a:close/>
                  <a:moveTo>
                    <a:pt x="3009912" y="2970894"/>
                  </a:moveTo>
                  <a:lnTo>
                    <a:pt x="3004015" y="2976916"/>
                  </a:lnTo>
                  <a:lnTo>
                    <a:pt x="3062409" y="3034099"/>
                  </a:lnTo>
                  <a:lnTo>
                    <a:pt x="3068081" y="3027858"/>
                  </a:lnTo>
                  <a:close/>
                  <a:moveTo>
                    <a:pt x="666631" y="2970894"/>
                  </a:moveTo>
                  <a:lnTo>
                    <a:pt x="595086" y="3040956"/>
                  </a:lnTo>
                  <a:lnTo>
                    <a:pt x="600758" y="3047197"/>
                  </a:lnTo>
                  <a:lnTo>
                    <a:pt x="672527" y="2976916"/>
                  </a:lnTo>
                  <a:close/>
                  <a:moveTo>
                    <a:pt x="3101317" y="2868851"/>
                  </a:moveTo>
                  <a:lnTo>
                    <a:pt x="3095945" y="2875345"/>
                  </a:lnTo>
                  <a:lnTo>
                    <a:pt x="3159163" y="2927643"/>
                  </a:lnTo>
                  <a:lnTo>
                    <a:pt x="3160588" y="2926075"/>
                  </a:lnTo>
                  <a:lnTo>
                    <a:pt x="3164372" y="2921014"/>
                  </a:lnTo>
                  <a:close/>
                  <a:moveTo>
                    <a:pt x="575225" y="2868851"/>
                  </a:moveTo>
                  <a:lnTo>
                    <a:pt x="497275" y="2933337"/>
                  </a:lnTo>
                  <a:lnTo>
                    <a:pt x="502950" y="2939581"/>
                  </a:lnTo>
                  <a:lnTo>
                    <a:pt x="580597" y="2875345"/>
                  </a:lnTo>
                  <a:close/>
                  <a:moveTo>
                    <a:pt x="492679" y="2759517"/>
                  </a:moveTo>
                  <a:lnTo>
                    <a:pt x="409405" y="2817394"/>
                  </a:lnTo>
                  <a:lnTo>
                    <a:pt x="414455" y="2824147"/>
                  </a:lnTo>
                  <a:lnTo>
                    <a:pt x="497489" y="2766437"/>
                  </a:lnTo>
                  <a:close/>
                  <a:moveTo>
                    <a:pt x="3163101" y="2745086"/>
                  </a:moveTo>
                  <a:lnTo>
                    <a:pt x="3158291" y="2752007"/>
                  </a:lnTo>
                  <a:lnTo>
                    <a:pt x="3245453" y="2812586"/>
                  </a:lnTo>
                  <a:lnTo>
                    <a:pt x="3250504" y="2805832"/>
                  </a:lnTo>
                  <a:close/>
                  <a:moveTo>
                    <a:pt x="3256971" y="2643658"/>
                  </a:moveTo>
                  <a:lnTo>
                    <a:pt x="3252757" y="2650957"/>
                  </a:lnTo>
                  <a:lnTo>
                    <a:pt x="3322089" y="2690986"/>
                  </a:lnTo>
                  <a:lnTo>
                    <a:pt x="3326467" y="2683781"/>
                  </a:lnTo>
                  <a:close/>
                  <a:moveTo>
                    <a:pt x="419571" y="2643658"/>
                  </a:moveTo>
                  <a:lnTo>
                    <a:pt x="331360" y="2694586"/>
                  </a:lnTo>
                  <a:lnTo>
                    <a:pt x="335737" y="2701791"/>
                  </a:lnTo>
                  <a:lnTo>
                    <a:pt x="423785" y="2650957"/>
                  </a:lnTo>
                  <a:close/>
                  <a:moveTo>
                    <a:pt x="3320128" y="2522089"/>
                  </a:moveTo>
                  <a:lnTo>
                    <a:pt x="3316540" y="2529715"/>
                  </a:lnTo>
                  <a:lnTo>
                    <a:pt x="3388573" y="2563611"/>
                  </a:lnTo>
                  <a:lnTo>
                    <a:pt x="3392231" y="2556018"/>
                  </a:lnTo>
                  <a:close/>
                  <a:moveTo>
                    <a:pt x="379292" y="2511324"/>
                  </a:moveTo>
                  <a:lnTo>
                    <a:pt x="263703" y="2565715"/>
                  </a:lnTo>
                  <a:lnTo>
                    <a:pt x="267361" y="2573308"/>
                  </a:lnTo>
                  <a:lnTo>
                    <a:pt x="382880" y="2518949"/>
                  </a:lnTo>
                  <a:close/>
                  <a:moveTo>
                    <a:pt x="3372891" y="2395661"/>
                  </a:moveTo>
                  <a:lnTo>
                    <a:pt x="3369953" y="2403561"/>
                  </a:lnTo>
                  <a:lnTo>
                    <a:pt x="3444481" y="2431278"/>
                  </a:lnTo>
                  <a:lnTo>
                    <a:pt x="3447378" y="2423363"/>
                  </a:lnTo>
                  <a:close/>
                  <a:moveTo>
                    <a:pt x="303652" y="2395661"/>
                  </a:moveTo>
                  <a:lnTo>
                    <a:pt x="206913" y="2431638"/>
                  </a:lnTo>
                  <a:lnTo>
                    <a:pt x="209810" y="2439553"/>
                  </a:lnTo>
                  <a:lnTo>
                    <a:pt x="306589" y="2403561"/>
                  </a:lnTo>
                  <a:close/>
                  <a:moveTo>
                    <a:pt x="3414889" y="2265261"/>
                  </a:moveTo>
                  <a:lnTo>
                    <a:pt x="3412622" y="2273379"/>
                  </a:lnTo>
                  <a:lnTo>
                    <a:pt x="3489492" y="2294841"/>
                  </a:lnTo>
                  <a:lnTo>
                    <a:pt x="3491591" y="2286677"/>
                  </a:lnTo>
                  <a:close/>
                  <a:moveTo>
                    <a:pt x="261653" y="2265261"/>
                  </a:moveTo>
                  <a:lnTo>
                    <a:pt x="161365" y="2293263"/>
                  </a:lnTo>
                  <a:lnTo>
                    <a:pt x="163464" y="2301427"/>
                  </a:lnTo>
                  <a:lnTo>
                    <a:pt x="263920" y="2273379"/>
                  </a:lnTo>
                  <a:close/>
                  <a:moveTo>
                    <a:pt x="230714" y="2131805"/>
                  </a:moveTo>
                  <a:lnTo>
                    <a:pt x="127300" y="2151532"/>
                  </a:lnTo>
                  <a:lnTo>
                    <a:pt x="128573" y="2159870"/>
                  </a:lnTo>
                  <a:lnTo>
                    <a:pt x="232293" y="2140084"/>
                  </a:lnTo>
                  <a:close/>
                  <a:moveTo>
                    <a:pt x="3420992" y="2127067"/>
                  </a:moveTo>
                  <a:lnTo>
                    <a:pt x="3419413" y="2135346"/>
                  </a:lnTo>
                  <a:lnTo>
                    <a:pt x="3523405" y="2155184"/>
                  </a:lnTo>
                  <a:lnTo>
                    <a:pt x="3524678" y="2146846"/>
                  </a:lnTo>
                  <a:close/>
                  <a:moveTo>
                    <a:pt x="3465492" y="1996228"/>
                  </a:moveTo>
                  <a:lnTo>
                    <a:pt x="3464611" y="2004609"/>
                  </a:lnTo>
                  <a:lnTo>
                    <a:pt x="3545094" y="2013069"/>
                  </a:lnTo>
                  <a:lnTo>
                    <a:pt x="3546367" y="2004728"/>
                  </a:lnTo>
                  <a:close/>
                  <a:moveTo>
                    <a:pt x="211050" y="1996228"/>
                  </a:moveTo>
                  <a:lnTo>
                    <a:pt x="105294" y="2007343"/>
                  </a:lnTo>
                  <a:lnTo>
                    <a:pt x="106567" y="2015684"/>
                  </a:lnTo>
                  <a:lnTo>
                    <a:pt x="211931" y="2004609"/>
                  </a:lnTo>
                  <a:close/>
                  <a:moveTo>
                    <a:pt x="3473741" y="1859480"/>
                  </a:moveTo>
                  <a:lnTo>
                    <a:pt x="3473565" y="1867907"/>
                  </a:lnTo>
                  <a:lnTo>
                    <a:pt x="3553418" y="1869579"/>
                  </a:lnTo>
                  <a:lnTo>
                    <a:pt x="3553843" y="1861158"/>
                  </a:lnTo>
                  <a:close/>
                  <a:moveTo>
                    <a:pt x="228079" y="1858951"/>
                  </a:moveTo>
                  <a:lnTo>
                    <a:pt x="97446" y="1861687"/>
                  </a:lnTo>
                  <a:lnTo>
                    <a:pt x="97871" y="1870108"/>
                  </a:lnTo>
                  <a:lnTo>
                    <a:pt x="228256" y="1867377"/>
                  </a:lnTo>
                  <a:close/>
                  <a:moveTo>
                    <a:pt x="1569134" y="1722237"/>
                  </a:moveTo>
                  <a:lnTo>
                    <a:pt x="956524" y="3004920"/>
                  </a:lnTo>
                  <a:lnTo>
                    <a:pt x="1999453" y="2038412"/>
                  </a:lnTo>
                  <a:close/>
                  <a:moveTo>
                    <a:pt x="3550178" y="1717511"/>
                  </a:moveTo>
                  <a:lnTo>
                    <a:pt x="3470520" y="1722523"/>
                  </a:lnTo>
                  <a:lnTo>
                    <a:pt x="3471049" y="1730934"/>
                  </a:lnTo>
                  <a:lnTo>
                    <a:pt x="3550603" y="1725929"/>
                  </a:lnTo>
                  <a:close/>
                  <a:moveTo>
                    <a:pt x="101165" y="1715925"/>
                  </a:moveTo>
                  <a:lnTo>
                    <a:pt x="100740" y="1724343"/>
                  </a:lnTo>
                  <a:lnTo>
                    <a:pt x="205493" y="1730934"/>
                  </a:lnTo>
                  <a:lnTo>
                    <a:pt x="206022" y="1722523"/>
                  </a:lnTo>
                  <a:close/>
                  <a:moveTo>
                    <a:pt x="3535384" y="1574569"/>
                  </a:moveTo>
                  <a:lnTo>
                    <a:pt x="3455849" y="1586314"/>
                  </a:lnTo>
                  <a:lnTo>
                    <a:pt x="3457080" y="1594651"/>
                  </a:lnTo>
                  <a:lnTo>
                    <a:pt x="3536656" y="1582901"/>
                  </a:lnTo>
                  <a:close/>
                  <a:moveTo>
                    <a:pt x="116435" y="1570918"/>
                  </a:moveTo>
                  <a:lnTo>
                    <a:pt x="115164" y="1579250"/>
                  </a:lnTo>
                  <a:lnTo>
                    <a:pt x="219462" y="1594651"/>
                  </a:lnTo>
                  <a:lnTo>
                    <a:pt x="220693" y="1586314"/>
                  </a:lnTo>
                  <a:close/>
                  <a:moveTo>
                    <a:pt x="3509231" y="1433189"/>
                  </a:moveTo>
                  <a:lnTo>
                    <a:pt x="3405216" y="1457585"/>
                  </a:lnTo>
                  <a:lnTo>
                    <a:pt x="3407140" y="1465790"/>
                  </a:lnTo>
                  <a:lnTo>
                    <a:pt x="3511331" y="1441353"/>
                  </a:lnTo>
                  <a:close/>
                  <a:moveTo>
                    <a:pt x="143469" y="1427596"/>
                  </a:moveTo>
                  <a:lnTo>
                    <a:pt x="141370" y="1435760"/>
                  </a:lnTo>
                  <a:lnTo>
                    <a:pt x="244785" y="1460017"/>
                  </a:lnTo>
                  <a:lnTo>
                    <a:pt x="246710" y="1451811"/>
                  </a:lnTo>
                  <a:close/>
                  <a:moveTo>
                    <a:pt x="3471675" y="1294282"/>
                  </a:moveTo>
                  <a:lnTo>
                    <a:pt x="3392651" y="1319958"/>
                  </a:lnTo>
                  <a:lnTo>
                    <a:pt x="3395255" y="1327973"/>
                  </a:lnTo>
                  <a:lnTo>
                    <a:pt x="3474574" y="1302201"/>
                  </a:lnTo>
                  <a:close/>
                  <a:moveTo>
                    <a:pt x="182275" y="1286940"/>
                  </a:moveTo>
                  <a:lnTo>
                    <a:pt x="179376" y="1294860"/>
                  </a:lnTo>
                  <a:lnTo>
                    <a:pt x="281286" y="1327973"/>
                  </a:lnTo>
                  <a:lnTo>
                    <a:pt x="283891" y="1319957"/>
                  </a:lnTo>
                  <a:close/>
                  <a:moveTo>
                    <a:pt x="3422180" y="1159052"/>
                  </a:moveTo>
                  <a:lnTo>
                    <a:pt x="3344568" y="1191677"/>
                  </a:lnTo>
                  <a:lnTo>
                    <a:pt x="3347833" y="1199447"/>
                  </a:lnTo>
                  <a:lnTo>
                    <a:pt x="3425080" y="1166975"/>
                  </a:lnTo>
                  <a:close/>
                  <a:moveTo>
                    <a:pt x="232683" y="1149939"/>
                  </a:moveTo>
                  <a:lnTo>
                    <a:pt x="231578" y="1152234"/>
                  </a:lnTo>
                  <a:lnTo>
                    <a:pt x="229553" y="1157765"/>
                  </a:lnTo>
                  <a:lnTo>
                    <a:pt x="352017" y="1209244"/>
                  </a:lnTo>
                  <a:lnTo>
                    <a:pt x="355282" y="1201475"/>
                  </a:lnTo>
                  <a:close/>
                  <a:moveTo>
                    <a:pt x="3360310" y="1028979"/>
                  </a:moveTo>
                  <a:lnTo>
                    <a:pt x="3285918" y="1067871"/>
                  </a:lnTo>
                  <a:lnTo>
                    <a:pt x="3289823" y="1075340"/>
                  </a:lnTo>
                  <a:lnTo>
                    <a:pt x="3363970" y="1036576"/>
                  </a:lnTo>
                  <a:close/>
                  <a:moveTo>
                    <a:pt x="296038" y="1018422"/>
                  </a:moveTo>
                  <a:lnTo>
                    <a:pt x="292378" y="1026019"/>
                  </a:lnTo>
                  <a:lnTo>
                    <a:pt x="386719" y="1075339"/>
                  </a:lnTo>
                  <a:lnTo>
                    <a:pt x="390623" y="1067870"/>
                  </a:lnTo>
                  <a:close/>
                  <a:moveTo>
                    <a:pt x="3288113" y="904348"/>
                  </a:moveTo>
                  <a:lnTo>
                    <a:pt x="3217115" y="949406"/>
                  </a:lnTo>
                  <a:lnTo>
                    <a:pt x="3221631" y="956522"/>
                  </a:lnTo>
                  <a:lnTo>
                    <a:pt x="3292490" y="911553"/>
                  </a:lnTo>
                  <a:close/>
                  <a:moveTo>
                    <a:pt x="370183" y="892769"/>
                  </a:moveTo>
                  <a:lnTo>
                    <a:pt x="365807" y="899974"/>
                  </a:lnTo>
                  <a:lnTo>
                    <a:pt x="454911" y="956521"/>
                  </a:lnTo>
                  <a:lnTo>
                    <a:pt x="459427" y="949405"/>
                  </a:lnTo>
                  <a:close/>
                  <a:moveTo>
                    <a:pt x="3206033" y="785959"/>
                  </a:moveTo>
                  <a:lnTo>
                    <a:pt x="3118500" y="852399"/>
                  </a:lnTo>
                  <a:lnTo>
                    <a:pt x="3123596" y="859113"/>
                  </a:lnTo>
                  <a:lnTo>
                    <a:pt x="3211080" y="792708"/>
                  </a:lnTo>
                  <a:close/>
                  <a:moveTo>
                    <a:pt x="454383" y="773718"/>
                  </a:moveTo>
                  <a:lnTo>
                    <a:pt x="449336" y="780468"/>
                  </a:lnTo>
                  <a:lnTo>
                    <a:pt x="532806" y="843825"/>
                  </a:lnTo>
                  <a:lnTo>
                    <a:pt x="537902" y="837112"/>
                  </a:lnTo>
                  <a:close/>
                  <a:moveTo>
                    <a:pt x="3114584" y="674569"/>
                  </a:moveTo>
                  <a:lnTo>
                    <a:pt x="3051043" y="731781"/>
                  </a:lnTo>
                  <a:lnTo>
                    <a:pt x="3056683" y="738044"/>
                  </a:lnTo>
                  <a:lnTo>
                    <a:pt x="3120253" y="680806"/>
                  </a:lnTo>
                  <a:close/>
                  <a:moveTo>
                    <a:pt x="548055" y="662051"/>
                  </a:moveTo>
                  <a:lnTo>
                    <a:pt x="542387" y="668288"/>
                  </a:lnTo>
                  <a:lnTo>
                    <a:pt x="619858" y="738044"/>
                  </a:lnTo>
                  <a:lnTo>
                    <a:pt x="625497" y="731781"/>
                  </a:lnTo>
                  <a:close/>
                  <a:moveTo>
                    <a:pt x="2694736" y="646341"/>
                  </a:moveTo>
                  <a:lnTo>
                    <a:pt x="1648812" y="1612850"/>
                  </a:lnTo>
                  <a:lnTo>
                    <a:pt x="2080987" y="1929024"/>
                  </a:lnTo>
                  <a:close/>
                  <a:moveTo>
                    <a:pt x="3014341" y="570894"/>
                  </a:moveTo>
                  <a:lnTo>
                    <a:pt x="2954941" y="634149"/>
                  </a:lnTo>
                  <a:lnTo>
                    <a:pt x="2961084" y="639918"/>
                  </a:lnTo>
                  <a:lnTo>
                    <a:pt x="3020579" y="576563"/>
                  </a:lnTo>
                  <a:close/>
                  <a:moveTo>
                    <a:pt x="650561" y="558498"/>
                  </a:moveTo>
                  <a:lnTo>
                    <a:pt x="644323" y="564167"/>
                  </a:lnTo>
                  <a:lnTo>
                    <a:pt x="732765" y="658348"/>
                  </a:lnTo>
                  <a:lnTo>
                    <a:pt x="738909" y="652579"/>
                  </a:lnTo>
                  <a:close/>
                  <a:moveTo>
                    <a:pt x="2905927" y="475607"/>
                  </a:moveTo>
                  <a:lnTo>
                    <a:pt x="2851005" y="544900"/>
                  </a:lnTo>
                  <a:lnTo>
                    <a:pt x="2857610" y="550135"/>
                  </a:lnTo>
                  <a:lnTo>
                    <a:pt x="2912679" y="480656"/>
                  </a:lnTo>
                  <a:close/>
                  <a:moveTo>
                    <a:pt x="761208" y="463737"/>
                  </a:moveTo>
                  <a:lnTo>
                    <a:pt x="754456" y="468787"/>
                  </a:lnTo>
                  <a:lnTo>
                    <a:pt x="818931" y="550135"/>
                  </a:lnTo>
                  <a:lnTo>
                    <a:pt x="825536" y="544900"/>
                  </a:lnTo>
                  <a:close/>
                  <a:moveTo>
                    <a:pt x="2790016" y="389333"/>
                  </a:moveTo>
                  <a:lnTo>
                    <a:pt x="2739966" y="464662"/>
                  </a:lnTo>
                  <a:lnTo>
                    <a:pt x="2746986" y="469328"/>
                  </a:lnTo>
                  <a:lnTo>
                    <a:pt x="2796955" y="394118"/>
                  </a:lnTo>
                  <a:lnTo>
                    <a:pt x="2792894" y="391082"/>
                  </a:lnTo>
                  <a:close/>
                  <a:moveTo>
                    <a:pt x="879258" y="378391"/>
                  </a:moveTo>
                  <a:lnTo>
                    <a:pt x="872049" y="382771"/>
                  </a:lnTo>
                  <a:lnTo>
                    <a:pt x="929555" y="469325"/>
                  </a:lnTo>
                  <a:lnTo>
                    <a:pt x="936575" y="464661"/>
                  </a:lnTo>
                  <a:close/>
                  <a:moveTo>
                    <a:pt x="2666439" y="314259"/>
                  </a:moveTo>
                  <a:lnTo>
                    <a:pt x="2610421" y="416155"/>
                  </a:lnTo>
                  <a:lnTo>
                    <a:pt x="2617807" y="420213"/>
                  </a:lnTo>
                  <a:lnTo>
                    <a:pt x="2673648" y="318638"/>
                  </a:lnTo>
                  <a:close/>
                  <a:moveTo>
                    <a:pt x="1003925" y="303021"/>
                  </a:moveTo>
                  <a:lnTo>
                    <a:pt x="1001008" y="304426"/>
                  </a:lnTo>
                  <a:lnTo>
                    <a:pt x="996564" y="307126"/>
                  </a:lnTo>
                  <a:lnTo>
                    <a:pt x="1046554" y="398056"/>
                  </a:lnTo>
                  <a:lnTo>
                    <a:pt x="1053939" y="393996"/>
                  </a:lnTo>
                  <a:close/>
                  <a:moveTo>
                    <a:pt x="2536940" y="249840"/>
                  </a:moveTo>
                  <a:lnTo>
                    <a:pt x="2499737" y="333399"/>
                  </a:lnTo>
                  <a:lnTo>
                    <a:pt x="2507436" y="336828"/>
                  </a:lnTo>
                  <a:lnTo>
                    <a:pt x="2544536" y="253499"/>
                  </a:lnTo>
                  <a:close/>
                  <a:moveTo>
                    <a:pt x="1135137" y="239813"/>
                  </a:moveTo>
                  <a:lnTo>
                    <a:pt x="1127541" y="243472"/>
                  </a:lnTo>
                  <a:lnTo>
                    <a:pt x="1169105" y="336827"/>
                  </a:lnTo>
                  <a:lnTo>
                    <a:pt x="1176804" y="333399"/>
                  </a:lnTo>
                  <a:close/>
                  <a:moveTo>
                    <a:pt x="2402541" y="196262"/>
                  </a:moveTo>
                  <a:lnTo>
                    <a:pt x="2372232" y="283297"/>
                  </a:lnTo>
                  <a:lnTo>
                    <a:pt x="2380191" y="286069"/>
                  </a:lnTo>
                  <a:lnTo>
                    <a:pt x="2410456" y="199159"/>
                  </a:lnTo>
                  <a:close/>
                  <a:moveTo>
                    <a:pt x="1271144" y="188055"/>
                  </a:moveTo>
                  <a:lnTo>
                    <a:pt x="1263228" y="190953"/>
                  </a:lnTo>
                  <a:lnTo>
                    <a:pt x="1304665" y="309945"/>
                  </a:lnTo>
                  <a:lnTo>
                    <a:pt x="1312625" y="307173"/>
                  </a:lnTo>
                  <a:close/>
                  <a:moveTo>
                    <a:pt x="2264132" y="153873"/>
                  </a:moveTo>
                  <a:lnTo>
                    <a:pt x="2240981" y="244040"/>
                  </a:lnTo>
                  <a:lnTo>
                    <a:pt x="2249145" y="246136"/>
                  </a:lnTo>
                  <a:lnTo>
                    <a:pt x="2272295" y="155972"/>
                  </a:lnTo>
                  <a:close/>
                  <a:moveTo>
                    <a:pt x="1410844" y="147776"/>
                  </a:moveTo>
                  <a:lnTo>
                    <a:pt x="1402682" y="149874"/>
                  </a:lnTo>
                  <a:lnTo>
                    <a:pt x="1427397" y="246133"/>
                  </a:lnTo>
                  <a:lnTo>
                    <a:pt x="1435560" y="244037"/>
                  </a:lnTo>
                  <a:close/>
                  <a:moveTo>
                    <a:pt x="2122638" y="122889"/>
                  </a:moveTo>
                  <a:lnTo>
                    <a:pt x="2106906" y="215900"/>
                  </a:lnTo>
                  <a:lnTo>
                    <a:pt x="2115216" y="217306"/>
                  </a:lnTo>
                  <a:lnTo>
                    <a:pt x="2130971" y="124161"/>
                  </a:lnTo>
                  <a:close/>
                  <a:moveTo>
                    <a:pt x="1553267" y="119128"/>
                  </a:moveTo>
                  <a:lnTo>
                    <a:pt x="1544934" y="120400"/>
                  </a:lnTo>
                  <a:lnTo>
                    <a:pt x="1561325" y="217305"/>
                  </a:lnTo>
                  <a:lnTo>
                    <a:pt x="1569635" y="215899"/>
                  </a:lnTo>
                  <a:close/>
                  <a:moveTo>
                    <a:pt x="1978984" y="103368"/>
                  </a:moveTo>
                  <a:lnTo>
                    <a:pt x="1968831" y="224277"/>
                  </a:lnTo>
                  <a:lnTo>
                    <a:pt x="1977230" y="224982"/>
                  </a:lnTo>
                  <a:lnTo>
                    <a:pt x="1987406" y="103793"/>
                  </a:lnTo>
                  <a:close/>
                  <a:moveTo>
                    <a:pt x="1697451" y="102097"/>
                  </a:moveTo>
                  <a:lnTo>
                    <a:pt x="1689028" y="102522"/>
                  </a:lnTo>
                  <a:lnTo>
                    <a:pt x="1697196" y="199785"/>
                  </a:lnTo>
                  <a:lnTo>
                    <a:pt x="1705594" y="199079"/>
                  </a:lnTo>
                  <a:close/>
                  <a:moveTo>
                    <a:pt x="1834057" y="96050"/>
                  </a:moveTo>
                  <a:lnTo>
                    <a:pt x="1834057" y="193696"/>
                  </a:lnTo>
                  <a:lnTo>
                    <a:pt x="1842484" y="193696"/>
                  </a:lnTo>
                  <a:lnTo>
                    <a:pt x="1842484" y="96475"/>
                  </a:lnTo>
                  <a:close/>
                  <a:moveTo>
                    <a:pt x="1825630" y="0"/>
                  </a:moveTo>
                  <a:cubicBezTo>
                    <a:pt x="2833898" y="0"/>
                    <a:pt x="3651260" y="817362"/>
                    <a:pt x="3651260" y="1825630"/>
                  </a:cubicBezTo>
                  <a:cubicBezTo>
                    <a:pt x="3651260" y="2833898"/>
                    <a:pt x="2833898" y="3651260"/>
                    <a:pt x="1825630" y="3651260"/>
                  </a:cubicBezTo>
                  <a:cubicBezTo>
                    <a:pt x="817362" y="3651260"/>
                    <a:pt x="0" y="2833898"/>
                    <a:pt x="0" y="1825630"/>
                  </a:cubicBezTo>
                  <a:cubicBezTo>
                    <a:pt x="0" y="817362"/>
                    <a:pt x="817362" y="0"/>
                    <a:pt x="1825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 rot="5400000">
              <a:off x="4999735" y="2436181"/>
              <a:ext cx="510757" cy="611686"/>
            </a:xfrm>
            <a:custGeom>
              <a:avLst/>
              <a:gdLst>
                <a:gd name="connsiteX0" fmla="*/ 554464 w 1867751"/>
                <a:gd name="connsiteY0" fmla="*/ 1824949 h 2238118"/>
                <a:gd name="connsiteX1" fmla="*/ 554514 w 1867751"/>
                <a:gd name="connsiteY1" fmla="*/ 1824346 h 2238118"/>
                <a:gd name="connsiteX2" fmla="*/ 1313239 w 1867751"/>
                <a:gd name="connsiteY2" fmla="*/ 1824346 h 2238118"/>
                <a:gd name="connsiteX3" fmla="*/ 1313289 w 1867751"/>
                <a:gd name="connsiteY3" fmla="*/ 1824949 h 2238118"/>
                <a:gd name="connsiteX4" fmla="*/ 1146010 w 1867751"/>
                <a:gd name="connsiteY4" fmla="*/ 2206693 h 2238118"/>
                <a:gd name="connsiteX5" fmla="*/ 1098294 w 1867751"/>
                <a:gd name="connsiteY5" fmla="*/ 2238118 h 2238118"/>
                <a:gd name="connsiteX6" fmla="*/ 769458 w 1867751"/>
                <a:gd name="connsiteY6" fmla="*/ 2238118 h 2238118"/>
                <a:gd name="connsiteX7" fmla="*/ 721743 w 1867751"/>
                <a:gd name="connsiteY7" fmla="*/ 2206693 h 2238118"/>
                <a:gd name="connsiteX8" fmla="*/ 554464 w 1867751"/>
                <a:gd name="connsiteY8" fmla="*/ 1824949 h 2238118"/>
                <a:gd name="connsiteX9" fmla="*/ 334004 w 1867751"/>
                <a:gd name="connsiteY9" fmla="*/ 731923 h 2238118"/>
                <a:gd name="connsiteX10" fmla="*/ 384642 w 1867751"/>
                <a:gd name="connsiteY10" fmla="*/ 691647 h 2238118"/>
                <a:gd name="connsiteX11" fmla="*/ 922547 w 1867751"/>
                <a:gd name="connsiteY11" fmla="*/ 517213 h 2238118"/>
                <a:gd name="connsiteX12" fmla="*/ 1526274 w 1867751"/>
                <a:gd name="connsiteY12" fmla="*/ 710379 h 2238118"/>
                <a:gd name="connsiteX13" fmla="*/ 1533748 w 1867751"/>
                <a:gd name="connsiteY13" fmla="*/ 716786 h 2238118"/>
                <a:gd name="connsiteX14" fmla="*/ 1363934 w 1867751"/>
                <a:gd name="connsiteY14" fmla="*/ 905799 h 2238118"/>
                <a:gd name="connsiteX15" fmla="*/ 1354076 w 1867751"/>
                <a:gd name="connsiteY15" fmla="*/ 897219 h 2238118"/>
                <a:gd name="connsiteX16" fmla="*/ 929594 w 1867751"/>
                <a:gd name="connsiteY16" fmla="*/ 771106 h 2238118"/>
                <a:gd name="connsiteX17" fmla="*/ 595097 w 1867751"/>
                <a:gd name="connsiteY17" fmla="*/ 857258 h 2238118"/>
                <a:gd name="connsiteX18" fmla="*/ 526786 w 1867751"/>
                <a:gd name="connsiteY18" fmla="*/ 903047 h 2238118"/>
                <a:gd name="connsiteX19" fmla="*/ 1424 w 1867751"/>
                <a:gd name="connsiteY19" fmla="*/ 412534 h 2238118"/>
                <a:gd name="connsiteX20" fmla="*/ 16741 w 1867751"/>
                <a:gd name="connsiteY20" fmla="*/ 389976 h 2238118"/>
                <a:gd name="connsiteX21" fmla="*/ 926841 w 1867751"/>
                <a:gd name="connsiteY21" fmla="*/ 141 h 2238118"/>
                <a:gd name="connsiteX22" fmla="*/ 1842910 w 1867751"/>
                <a:gd name="connsiteY22" fmla="*/ 347686 h 2238118"/>
                <a:gd name="connsiteX23" fmla="*/ 1866328 w 1867751"/>
                <a:gd name="connsiteY23" fmla="*/ 376915 h 2238118"/>
                <a:gd name="connsiteX24" fmla="*/ 1695977 w 1867751"/>
                <a:gd name="connsiteY24" fmla="*/ 566526 h 2238118"/>
                <a:gd name="connsiteX25" fmla="*/ 1691512 w 1867751"/>
                <a:gd name="connsiteY25" fmla="*/ 558681 h 2238118"/>
                <a:gd name="connsiteX26" fmla="*/ 933888 w 1867751"/>
                <a:gd name="connsiteY26" fmla="*/ 254053 h 2238118"/>
                <a:gd name="connsiteX27" fmla="*/ 208115 w 1867751"/>
                <a:gd name="connsiteY27" fmla="*/ 551186 h 2238118"/>
                <a:gd name="connsiteX28" fmla="*/ 190588 w 1867751"/>
                <a:gd name="connsiteY28" fmla="*/ 580446 h 2238118"/>
                <a:gd name="connsiteX29" fmla="*/ 0 w 1867751"/>
                <a:gd name="connsiteY29" fmla="*/ 1119973 h 2238118"/>
                <a:gd name="connsiteX30" fmla="*/ 124 w 1867751"/>
                <a:gd name="connsiteY30" fmla="*/ 1119059 h 2238118"/>
                <a:gd name="connsiteX31" fmla="*/ 1867628 w 1867751"/>
                <a:gd name="connsiteY31" fmla="*/ 1119059 h 2238118"/>
                <a:gd name="connsiteX32" fmla="*/ 1867751 w 1867751"/>
                <a:gd name="connsiteY32" fmla="*/ 1119973 h 2238118"/>
                <a:gd name="connsiteX33" fmla="*/ 1456015 w 1867751"/>
                <a:gd name="connsiteY33" fmla="*/ 1697765 h 2238118"/>
                <a:gd name="connsiteX34" fmla="*/ 1338570 w 1867751"/>
                <a:gd name="connsiteY34" fmla="*/ 1745328 h 2238118"/>
                <a:gd name="connsiteX35" fmla="*/ 529182 w 1867751"/>
                <a:gd name="connsiteY35" fmla="*/ 1745328 h 2238118"/>
                <a:gd name="connsiteX36" fmla="*/ 411738 w 1867751"/>
                <a:gd name="connsiteY36" fmla="*/ 1697765 h 2238118"/>
                <a:gd name="connsiteX37" fmla="*/ 0 w 1867751"/>
                <a:gd name="connsiteY37" fmla="*/ 1119973 h 2238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67751" h="2238118">
                  <a:moveTo>
                    <a:pt x="554464" y="1824949"/>
                  </a:moveTo>
                  <a:lnTo>
                    <a:pt x="554514" y="1824346"/>
                  </a:lnTo>
                  <a:lnTo>
                    <a:pt x="1313239" y="1824346"/>
                  </a:lnTo>
                  <a:lnTo>
                    <a:pt x="1313289" y="1824949"/>
                  </a:lnTo>
                  <a:cubicBezTo>
                    <a:pt x="1313289" y="1983858"/>
                    <a:pt x="1246934" y="2123962"/>
                    <a:pt x="1146010" y="2206693"/>
                  </a:cubicBezTo>
                  <a:lnTo>
                    <a:pt x="1098294" y="2238118"/>
                  </a:lnTo>
                  <a:lnTo>
                    <a:pt x="769458" y="2238118"/>
                  </a:lnTo>
                  <a:lnTo>
                    <a:pt x="721743" y="2206693"/>
                  </a:lnTo>
                  <a:cubicBezTo>
                    <a:pt x="620819" y="2123962"/>
                    <a:pt x="554464" y="1983858"/>
                    <a:pt x="554464" y="1824949"/>
                  </a:cubicBezTo>
                  <a:close/>
                  <a:moveTo>
                    <a:pt x="334004" y="731923"/>
                  </a:moveTo>
                  <a:lnTo>
                    <a:pt x="384642" y="691647"/>
                  </a:lnTo>
                  <a:cubicBezTo>
                    <a:pt x="530212" y="586334"/>
                    <a:pt x="717326" y="521362"/>
                    <a:pt x="922547" y="517213"/>
                  </a:cubicBezTo>
                  <a:cubicBezTo>
                    <a:pt x="1154131" y="512531"/>
                    <a:pt x="1367270" y="586210"/>
                    <a:pt x="1526274" y="710379"/>
                  </a:cubicBezTo>
                  <a:lnTo>
                    <a:pt x="1533748" y="716786"/>
                  </a:lnTo>
                  <a:lnTo>
                    <a:pt x="1363934" y="905799"/>
                  </a:lnTo>
                  <a:lnTo>
                    <a:pt x="1354076" y="897219"/>
                  </a:lnTo>
                  <a:cubicBezTo>
                    <a:pt x="1242116" y="816308"/>
                    <a:pt x="1092320" y="768270"/>
                    <a:pt x="929594" y="771106"/>
                  </a:cubicBezTo>
                  <a:cubicBezTo>
                    <a:pt x="805243" y="773274"/>
                    <a:pt x="690256" y="804816"/>
                    <a:pt x="595097" y="857258"/>
                  </a:cubicBezTo>
                  <a:lnTo>
                    <a:pt x="526786" y="903047"/>
                  </a:lnTo>
                  <a:close/>
                  <a:moveTo>
                    <a:pt x="1424" y="412534"/>
                  </a:moveTo>
                  <a:lnTo>
                    <a:pt x="16741" y="389976"/>
                  </a:lnTo>
                  <a:cubicBezTo>
                    <a:pt x="191151" y="162101"/>
                    <a:pt x="531915" y="5499"/>
                    <a:pt x="926841" y="141"/>
                  </a:cubicBezTo>
                  <a:cubicBezTo>
                    <a:pt x="1310393" y="-5063"/>
                    <a:pt x="1652306" y="133938"/>
                    <a:pt x="1842910" y="347686"/>
                  </a:cubicBezTo>
                  <a:lnTo>
                    <a:pt x="1866328" y="376915"/>
                  </a:lnTo>
                  <a:lnTo>
                    <a:pt x="1695977" y="566526"/>
                  </a:lnTo>
                  <a:lnTo>
                    <a:pt x="1691512" y="558681"/>
                  </a:lnTo>
                  <a:cubicBezTo>
                    <a:pt x="1571438" y="376327"/>
                    <a:pt x="1274252" y="250611"/>
                    <a:pt x="933888" y="254053"/>
                  </a:cubicBezTo>
                  <a:cubicBezTo>
                    <a:pt x="606169" y="257368"/>
                    <a:pt x="327145" y="379187"/>
                    <a:pt x="208115" y="551186"/>
                  </a:cubicBezTo>
                  <a:lnTo>
                    <a:pt x="190588" y="580446"/>
                  </a:lnTo>
                  <a:close/>
                  <a:moveTo>
                    <a:pt x="0" y="1119973"/>
                  </a:moveTo>
                  <a:lnTo>
                    <a:pt x="124" y="1119059"/>
                  </a:lnTo>
                  <a:lnTo>
                    <a:pt x="1867628" y="1119059"/>
                  </a:lnTo>
                  <a:lnTo>
                    <a:pt x="1867751" y="1119973"/>
                  </a:lnTo>
                  <a:cubicBezTo>
                    <a:pt x="1867751" y="1360491"/>
                    <a:pt x="1704427" y="1572546"/>
                    <a:pt x="1456015" y="1697765"/>
                  </a:cubicBezTo>
                  <a:lnTo>
                    <a:pt x="1338570" y="1745328"/>
                  </a:lnTo>
                  <a:lnTo>
                    <a:pt x="529182" y="1745328"/>
                  </a:lnTo>
                  <a:lnTo>
                    <a:pt x="411738" y="1697765"/>
                  </a:lnTo>
                  <a:cubicBezTo>
                    <a:pt x="163325" y="1572546"/>
                    <a:pt x="0" y="1360491"/>
                    <a:pt x="0" y="11199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75542" y="3756958"/>
              <a:ext cx="504383" cy="681598"/>
            </a:xfrm>
            <a:custGeom>
              <a:avLst/>
              <a:gdLst>
                <a:gd name="T0" fmla="*/ 2147483646 w 4376"/>
                <a:gd name="T1" fmla="*/ 2147483646 h 5912"/>
                <a:gd name="T2" fmla="*/ 2147483646 w 4376"/>
                <a:gd name="T3" fmla="*/ 2147483646 h 5912"/>
                <a:gd name="T4" fmla="*/ 2147483646 w 4376"/>
                <a:gd name="T5" fmla="*/ 2147483646 h 5912"/>
                <a:gd name="T6" fmla="*/ 2147483646 w 4376"/>
                <a:gd name="T7" fmla="*/ 2147483646 h 5912"/>
                <a:gd name="T8" fmla="*/ 2147483646 w 4376"/>
                <a:gd name="T9" fmla="*/ 2147483646 h 5912"/>
                <a:gd name="T10" fmla="*/ 2147483646 w 4376"/>
                <a:gd name="T11" fmla="*/ 2147483646 h 5912"/>
                <a:gd name="T12" fmla="*/ 2147483646 w 4376"/>
                <a:gd name="T13" fmla="*/ 2147483646 h 5912"/>
                <a:gd name="T14" fmla="*/ 2147483646 w 4376"/>
                <a:gd name="T15" fmla="*/ 2147483646 h 5912"/>
                <a:gd name="T16" fmla="*/ 2147483646 w 4376"/>
                <a:gd name="T17" fmla="*/ 2147483646 h 5912"/>
                <a:gd name="T18" fmla="*/ 2147483646 w 4376"/>
                <a:gd name="T19" fmla="*/ 2147483646 h 5912"/>
                <a:gd name="T20" fmla="*/ 2147483646 w 4376"/>
                <a:gd name="T21" fmla="*/ 2147483646 h 5912"/>
                <a:gd name="T22" fmla="*/ 2147483646 w 4376"/>
                <a:gd name="T23" fmla="*/ 2147483646 h 5912"/>
                <a:gd name="T24" fmla="*/ 2147483646 w 4376"/>
                <a:gd name="T25" fmla="*/ 2147483646 h 5912"/>
                <a:gd name="T26" fmla="*/ 2147483646 w 4376"/>
                <a:gd name="T27" fmla="*/ 2007441117 h 5912"/>
                <a:gd name="T28" fmla="*/ 2147483646 w 4376"/>
                <a:gd name="T29" fmla="*/ 836451280 h 5912"/>
                <a:gd name="T30" fmla="*/ 2147483646 w 4376"/>
                <a:gd name="T31" fmla="*/ 167269440 h 5912"/>
                <a:gd name="T32" fmla="*/ 2147483646 w 4376"/>
                <a:gd name="T33" fmla="*/ 0 h 5912"/>
                <a:gd name="T34" fmla="*/ 2147483646 w 4376"/>
                <a:gd name="T35" fmla="*/ 267672800 h 5912"/>
                <a:gd name="T36" fmla="*/ 2147483646 w 4376"/>
                <a:gd name="T37" fmla="*/ 1070586800 h 5912"/>
                <a:gd name="T38" fmla="*/ 2147483646 w 4376"/>
                <a:gd name="T39" fmla="*/ 2147483646 h 5912"/>
                <a:gd name="T40" fmla="*/ 2147483646 w 4376"/>
                <a:gd name="T41" fmla="*/ 2147483646 h 5912"/>
                <a:gd name="T42" fmla="*/ 2147483646 w 4376"/>
                <a:gd name="T43" fmla="*/ 2147483646 h 5912"/>
                <a:gd name="T44" fmla="*/ 2147483646 w 4376"/>
                <a:gd name="T45" fmla="*/ 2147483646 h 5912"/>
                <a:gd name="T46" fmla="*/ 2147483646 w 4376"/>
                <a:gd name="T47" fmla="*/ 2147483646 h 5912"/>
                <a:gd name="T48" fmla="*/ 2147483646 w 4376"/>
                <a:gd name="T49" fmla="*/ 2147483646 h 5912"/>
                <a:gd name="T50" fmla="*/ 2147483646 w 4376"/>
                <a:gd name="T51" fmla="*/ 2147483646 h 5912"/>
                <a:gd name="T52" fmla="*/ 2147483646 w 4376"/>
                <a:gd name="T53" fmla="*/ 2147483646 h 5912"/>
                <a:gd name="T54" fmla="*/ 2147483646 w 4376"/>
                <a:gd name="T55" fmla="*/ 2147483646 h 5912"/>
                <a:gd name="T56" fmla="*/ 2147483646 w 4376"/>
                <a:gd name="T57" fmla="*/ 2147483646 h 5912"/>
                <a:gd name="T58" fmla="*/ 2147483646 w 4376"/>
                <a:gd name="T59" fmla="*/ 2147483646 h 5912"/>
                <a:gd name="T60" fmla="*/ 2147483646 w 4376"/>
                <a:gd name="T61" fmla="*/ 2147483646 h 5912"/>
                <a:gd name="T62" fmla="*/ 2147483646 w 4376"/>
                <a:gd name="T63" fmla="*/ 2147483646 h 5912"/>
                <a:gd name="T64" fmla="*/ 2147483646 w 4376"/>
                <a:gd name="T65" fmla="*/ 2147483646 h 5912"/>
                <a:gd name="T66" fmla="*/ 2147483646 w 4376"/>
                <a:gd name="T67" fmla="*/ 2147483646 h 5912"/>
                <a:gd name="T68" fmla="*/ 2147483646 w 4376"/>
                <a:gd name="T69" fmla="*/ 2147483646 h 5912"/>
                <a:gd name="T70" fmla="*/ 2147483646 w 4376"/>
                <a:gd name="T71" fmla="*/ 2147483646 h 5912"/>
                <a:gd name="T72" fmla="*/ 2147483646 w 4376"/>
                <a:gd name="T73" fmla="*/ 2147483646 h 5912"/>
                <a:gd name="T74" fmla="*/ 2147483646 w 4376"/>
                <a:gd name="T75" fmla="*/ 2147483646 h 5912"/>
                <a:gd name="T76" fmla="*/ 2147483646 w 4376"/>
                <a:gd name="T77" fmla="*/ 2147483646 h 5912"/>
                <a:gd name="T78" fmla="*/ 2147483646 w 4376"/>
                <a:gd name="T79" fmla="*/ 2147483646 h 5912"/>
                <a:gd name="T80" fmla="*/ 2147483646 w 4376"/>
                <a:gd name="T81" fmla="*/ 2147483646 h 5912"/>
                <a:gd name="T82" fmla="*/ 2147483646 w 4376"/>
                <a:gd name="T83" fmla="*/ 2147483646 h 5912"/>
                <a:gd name="T84" fmla="*/ 2147483646 w 4376"/>
                <a:gd name="T85" fmla="*/ 2147483646 h 5912"/>
                <a:gd name="T86" fmla="*/ 2147483646 w 4376"/>
                <a:gd name="T87" fmla="*/ 2147483646 h 5912"/>
                <a:gd name="T88" fmla="*/ 2147483646 w 4376"/>
                <a:gd name="T89" fmla="*/ 2147483646 h 5912"/>
                <a:gd name="T90" fmla="*/ 2147483646 w 4376"/>
                <a:gd name="T91" fmla="*/ 2147483646 h 5912"/>
                <a:gd name="T92" fmla="*/ 2147483646 w 4376"/>
                <a:gd name="T93" fmla="*/ 2147483646 h 5912"/>
                <a:gd name="T94" fmla="*/ 2147483646 w 4376"/>
                <a:gd name="T95" fmla="*/ 2147483646 h 5912"/>
                <a:gd name="T96" fmla="*/ 2147483646 w 4376"/>
                <a:gd name="T97" fmla="*/ 2147483646 h 5912"/>
                <a:gd name="T98" fmla="*/ 2147483646 w 4376"/>
                <a:gd name="T99" fmla="*/ 2147483646 h 5912"/>
                <a:gd name="T100" fmla="*/ 0 w 4376"/>
                <a:gd name="T101" fmla="*/ 2147483646 h 591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76" h="5912">
                  <a:moveTo>
                    <a:pt x="3652" y="2982"/>
                  </a:moveTo>
                  <a:lnTo>
                    <a:pt x="3652" y="1443"/>
                  </a:lnTo>
                  <a:lnTo>
                    <a:pt x="3652" y="1409"/>
                  </a:lnTo>
                  <a:lnTo>
                    <a:pt x="3650" y="1376"/>
                  </a:lnTo>
                  <a:lnTo>
                    <a:pt x="3648" y="1342"/>
                  </a:lnTo>
                  <a:lnTo>
                    <a:pt x="3646" y="1308"/>
                  </a:lnTo>
                  <a:lnTo>
                    <a:pt x="3642" y="1275"/>
                  </a:lnTo>
                  <a:lnTo>
                    <a:pt x="3638" y="1241"/>
                  </a:lnTo>
                  <a:lnTo>
                    <a:pt x="3634" y="1208"/>
                  </a:lnTo>
                  <a:lnTo>
                    <a:pt x="3628" y="1174"/>
                  </a:lnTo>
                  <a:lnTo>
                    <a:pt x="3622" y="1142"/>
                  </a:lnTo>
                  <a:lnTo>
                    <a:pt x="3614" y="1109"/>
                  </a:lnTo>
                  <a:lnTo>
                    <a:pt x="3607" y="1076"/>
                  </a:lnTo>
                  <a:lnTo>
                    <a:pt x="3599" y="1044"/>
                  </a:lnTo>
                  <a:lnTo>
                    <a:pt x="3589" y="1010"/>
                  </a:lnTo>
                  <a:lnTo>
                    <a:pt x="3580" y="979"/>
                  </a:lnTo>
                  <a:lnTo>
                    <a:pt x="3569" y="947"/>
                  </a:lnTo>
                  <a:lnTo>
                    <a:pt x="3558" y="915"/>
                  </a:lnTo>
                  <a:lnTo>
                    <a:pt x="3546" y="883"/>
                  </a:lnTo>
                  <a:lnTo>
                    <a:pt x="3533" y="852"/>
                  </a:lnTo>
                  <a:lnTo>
                    <a:pt x="3520" y="821"/>
                  </a:lnTo>
                  <a:lnTo>
                    <a:pt x="3506" y="790"/>
                  </a:lnTo>
                  <a:lnTo>
                    <a:pt x="3491" y="760"/>
                  </a:lnTo>
                  <a:lnTo>
                    <a:pt x="3476" y="730"/>
                  </a:lnTo>
                  <a:lnTo>
                    <a:pt x="3459" y="700"/>
                  </a:lnTo>
                  <a:lnTo>
                    <a:pt x="3442" y="672"/>
                  </a:lnTo>
                  <a:lnTo>
                    <a:pt x="3424" y="642"/>
                  </a:lnTo>
                  <a:lnTo>
                    <a:pt x="3406" y="614"/>
                  </a:lnTo>
                  <a:lnTo>
                    <a:pt x="3387" y="585"/>
                  </a:lnTo>
                  <a:lnTo>
                    <a:pt x="3367" y="558"/>
                  </a:lnTo>
                  <a:lnTo>
                    <a:pt x="3346" y="531"/>
                  </a:lnTo>
                  <a:lnTo>
                    <a:pt x="3325" y="504"/>
                  </a:lnTo>
                  <a:lnTo>
                    <a:pt x="3303" y="478"/>
                  </a:lnTo>
                  <a:lnTo>
                    <a:pt x="3280" y="452"/>
                  </a:lnTo>
                  <a:lnTo>
                    <a:pt x="3256" y="427"/>
                  </a:lnTo>
                  <a:lnTo>
                    <a:pt x="3233" y="402"/>
                  </a:lnTo>
                  <a:lnTo>
                    <a:pt x="3207" y="378"/>
                  </a:lnTo>
                  <a:lnTo>
                    <a:pt x="3182" y="355"/>
                  </a:lnTo>
                  <a:lnTo>
                    <a:pt x="3156" y="333"/>
                  </a:lnTo>
                  <a:lnTo>
                    <a:pt x="3130" y="310"/>
                  </a:lnTo>
                  <a:lnTo>
                    <a:pt x="3102" y="288"/>
                  </a:lnTo>
                  <a:lnTo>
                    <a:pt x="3073" y="267"/>
                  </a:lnTo>
                  <a:lnTo>
                    <a:pt x="3045" y="247"/>
                  </a:lnTo>
                  <a:lnTo>
                    <a:pt x="3015" y="227"/>
                  </a:lnTo>
                  <a:lnTo>
                    <a:pt x="2985" y="208"/>
                  </a:lnTo>
                  <a:lnTo>
                    <a:pt x="2954" y="190"/>
                  </a:lnTo>
                  <a:lnTo>
                    <a:pt x="2921" y="172"/>
                  </a:lnTo>
                  <a:lnTo>
                    <a:pt x="2889" y="156"/>
                  </a:lnTo>
                  <a:lnTo>
                    <a:pt x="2855" y="140"/>
                  </a:lnTo>
                  <a:lnTo>
                    <a:pt x="2822" y="124"/>
                  </a:lnTo>
                  <a:lnTo>
                    <a:pt x="2787" y="110"/>
                  </a:lnTo>
                  <a:lnTo>
                    <a:pt x="2752" y="96"/>
                  </a:lnTo>
                  <a:lnTo>
                    <a:pt x="2717" y="84"/>
                  </a:lnTo>
                  <a:lnTo>
                    <a:pt x="2679" y="72"/>
                  </a:lnTo>
                  <a:lnTo>
                    <a:pt x="2642" y="60"/>
                  </a:lnTo>
                  <a:lnTo>
                    <a:pt x="2605" y="50"/>
                  </a:lnTo>
                  <a:lnTo>
                    <a:pt x="2566" y="41"/>
                  </a:lnTo>
                  <a:lnTo>
                    <a:pt x="2527" y="32"/>
                  </a:lnTo>
                  <a:lnTo>
                    <a:pt x="2487" y="25"/>
                  </a:lnTo>
                  <a:lnTo>
                    <a:pt x="2446" y="18"/>
                  </a:lnTo>
                  <a:lnTo>
                    <a:pt x="2405" y="13"/>
                  </a:lnTo>
                  <a:lnTo>
                    <a:pt x="2363" y="8"/>
                  </a:lnTo>
                  <a:lnTo>
                    <a:pt x="2320" y="5"/>
                  </a:lnTo>
                  <a:lnTo>
                    <a:pt x="2277" y="2"/>
                  </a:lnTo>
                  <a:lnTo>
                    <a:pt x="2233" y="0"/>
                  </a:lnTo>
                  <a:lnTo>
                    <a:pt x="2187" y="0"/>
                  </a:lnTo>
                  <a:lnTo>
                    <a:pt x="2143" y="0"/>
                  </a:lnTo>
                  <a:lnTo>
                    <a:pt x="2099" y="2"/>
                  </a:lnTo>
                  <a:lnTo>
                    <a:pt x="2056" y="5"/>
                  </a:lnTo>
                  <a:lnTo>
                    <a:pt x="2013" y="8"/>
                  </a:lnTo>
                  <a:lnTo>
                    <a:pt x="1971" y="13"/>
                  </a:lnTo>
                  <a:lnTo>
                    <a:pt x="1930" y="18"/>
                  </a:lnTo>
                  <a:lnTo>
                    <a:pt x="1889" y="25"/>
                  </a:lnTo>
                  <a:lnTo>
                    <a:pt x="1849" y="32"/>
                  </a:lnTo>
                  <a:lnTo>
                    <a:pt x="1810" y="41"/>
                  </a:lnTo>
                  <a:lnTo>
                    <a:pt x="1771" y="50"/>
                  </a:lnTo>
                  <a:lnTo>
                    <a:pt x="1734" y="60"/>
                  </a:lnTo>
                  <a:lnTo>
                    <a:pt x="1697" y="72"/>
                  </a:lnTo>
                  <a:lnTo>
                    <a:pt x="1659" y="84"/>
                  </a:lnTo>
                  <a:lnTo>
                    <a:pt x="1624" y="96"/>
                  </a:lnTo>
                  <a:lnTo>
                    <a:pt x="1589" y="110"/>
                  </a:lnTo>
                  <a:lnTo>
                    <a:pt x="1554" y="124"/>
                  </a:lnTo>
                  <a:lnTo>
                    <a:pt x="1519" y="140"/>
                  </a:lnTo>
                  <a:lnTo>
                    <a:pt x="1487" y="156"/>
                  </a:lnTo>
                  <a:lnTo>
                    <a:pt x="1455" y="172"/>
                  </a:lnTo>
                  <a:lnTo>
                    <a:pt x="1422" y="190"/>
                  </a:lnTo>
                  <a:lnTo>
                    <a:pt x="1391" y="208"/>
                  </a:lnTo>
                  <a:lnTo>
                    <a:pt x="1361" y="227"/>
                  </a:lnTo>
                  <a:lnTo>
                    <a:pt x="1331" y="247"/>
                  </a:lnTo>
                  <a:lnTo>
                    <a:pt x="1303" y="267"/>
                  </a:lnTo>
                  <a:lnTo>
                    <a:pt x="1274" y="288"/>
                  </a:lnTo>
                  <a:lnTo>
                    <a:pt x="1246" y="310"/>
                  </a:lnTo>
                  <a:lnTo>
                    <a:pt x="1220" y="333"/>
                  </a:lnTo>
                  <a:lnTo>
                    <a:pt x="1194" y="355"/>
                  </a:lnTo>
                  <a:lnTo>
                    <a:pt x="1167" y="378"/>
                  </a:lnTo>
                  <a:lnTo>
                    <a:pt x="1143" y="402"/>
                  </a:lnTo>
                  <a:lnTo>
                    <a:pt x="1120" y="427"/>
                  </a:lnTo>
                  <a:lnTo>
                    <a:pt x="1096" y="452"/>
                  </a:lnTo>
                  <a:lnTo>
                    <a:pt x="1073" y="478"/>
                  </a:lnTo>
                  <a:lnTo>
                    <a:pt x="1051" y="504"/>
                  </a:lnTo>
                  <a:lnTo>
                    <a:pt x="1030" y="531"/>
                  </a:lnTo>
                  <a:lnTo>
                    <a:pt x="1009" y="558"/>
                  </a:lnTo>
                  <a:lnTo>
                    <a:pt x="989" y="585"/>
                  </a:lnTo>
                  <a:lnTo>
                    <a:pt x="970" y="614"/>
                  </a:lnTo>
                  <a:lnTo>
                    <a:pt x="952" y="642"/>
                  </a:lnTo>
                  <a:lnTo>
                    <a:pt x="934" y="672"/>
                  </a:lnTo>
                  <a:lnTo>
                    <a:pt x="917" y="700"/>
                  </a:lnTo>
                  <a:lnTo>
                    <a:pt x="900" y="730"/>
                  </a:lnTo>
                  <a:lnTo>
                    <a:pt x="885" y="760"/>
                  </a:lnTo>
                  <a:lnTo>
                    <a:pt x="870" y="790"/>
                  </a:lnTo>
                  <a:lnTo>
                    <a:pt x="856" y="821"/>
                  </a:lnTo>
                  <a:lnTo>
                    <a:pt x="842" y="852"/>
                  </a:lnTo>
                  <a:lnTo>
                    <a:pt x="830" y="883"/>
                  </a:lnTo>
                  <a:lnTo>
                    <a:pt x="818" y="915"/>
                  </a:lnTo>
                  <a:lnTo>
                    <a:pt x="806" y="947"/>
                  </a:lnTo>
                  <a:lnTo>
                    <a:pt x="796" y="979"/>
                  </a:lnTo>
                  <a:lnTo>
                    <a:pt x="785" y="1010"/>
                  </a:lnTo>
                  <a:lnTo>
                    <a:pt x="777" y="1044"/>
                  </a:lnTo>
                  <a:lnTo>
                    <a:pt x="769" y="1076"/>
                  </a:lnTo>
                  <a:lnTo>
                    <a:pt x="760" y="1109"/>
                  </a:lnTo>
                  <a:lnTo>
                    <a:pt x="753" y="1142"/>
                  </a:lnTo>
                  <a:lnTo>
                    <a:pt x="747" y="1174"/>
                  </a:lnTo>
                  <a:lnTo>
                    <a:pt x="742" y="1208"/>
                  </a:lnTo>
                  <a:lnTo>
                    <a:pt x="738" y="1241"/>
                  </a:lnTo>
                  <a:lnTo>
                    <a:pt x="733" y="1275"/>
                  </a:lnTo>
                  <a:lnTo>
                    <a:pt x="730" y="1308"/>
                  </a:lnTo>
                  <a:lnTo>
                    <a:pt x="727" y="1342"/>
                  </a:lnTo>
                  <a:lnTo>
                    <a:pt x="726" y="1376"/>
                  </a:lnTo>
                  <a:lnTo>
                    <a:pt x="724" y="1409"/>
                  </a:lnTo>
                  <a:lnTo>
                    <a:pt x="724" y="1443"/>
                  </a:lnTo>
                  <a:lnTo>
                    <a:pt x="724" y="2380"/>
                  </a:lnTo>
                  <a:lnTo>
                    <a:pt x="1340" y="2380"/>
                  </a:lnTo>
                  <a:lnTo>
                    <a:pt x="1340" y="1443"/>
                  </a:lnTo>
                  <a:lnTo>
                    <a:pt x="1341" y="1405"/>
                  </a:lnTo>
                  <a:lnTo>
                    <a:pt x="1343" y="1368"/>
                  </a:lnTo>
                  <a:lnTo>
                    <a:pt x="1347" y="1330"/>
                  </a:lnTo>
                  <a:lnTo>
                    <a:pt x="1353" y="1293"/>
                  </a:lnTo>
                  <a:lnTo>
                    <a:pt x="1360" y="1256"/>
                  </a:lnTo>
                  <a:lnTo>
                    <a:pt x="1369" y="1219"/>
                  </a:lnTo>
                  <a:lnTo>
                    <a:pt x="1379" y="1182"/>
                  </a:lnTo>
                  <a:lnTo>
                    <a:pt x="1391" y="1146"/>
                  </a:lnTo>
                  <a:lnTo>
                    <a:pt x="1404" y="1110"/>
                  </a:lnTo>
                  <a:lnTo>
                    <a:pt x="1420" y="1075"/>
                  </a:lnTo>
                  <a:lnTo>
                    <a:pt x="1437" y="1040"/>
                  </a:lnTo>
                  <a:lnTo>
                    <a:pt x="1455" y="1006"/>
                  </a:lnTo>
                  <a:lnTo>
                    <a:pt x="1475" y="973"/>
                  </a:lnTo>
                  <a:lnTo>
                    <a:pt x="1497" y="941"/>
                  </a:lnTo>
                  <a:lnTo>
                    <a:pt x="1521" y="910"/>
                  </a:lnTo>
                  <a:lnTo>
                    <a:pt x="1546" y="880"/>
                  </a:lnTo>
                  <a:lnTo>
                    <a:pt x="1573" y="851"/>
                  </a:lnTo>
                  <a:lnTo>
                    <a:pt x="1601" y="824"/>
                  </a:lnTo>
                  <a:lnTo>
                    <a:pt x="1632" y="797"/>
                  </a:lnTo>
                  <a:lnTo>
                    <a:pt x="1664" y="772"/>
                  </a:lnTo>
                  <a:lnTo>
                    <a:pt x="1698" y="749"/>
                  </a:lnTo>
                  <a:lnTo>
                    <a:pt x="1734" y="728"/>
                  </a:lnTo>
                  <a:lnTo>
                    <a:pt x="1771" y="707"/>
                  </a:lnTo>
                  <a:lnTo>
                    <a:pt x="1810" y="690"/>
                  </a:lnTo>
                  <a:lnTo>
                    <a:pt x="1851" y="673"/>
                  </a:lnTo>
                  <a:lnTo>
                    <a:pt x="1893" y="658"/>
                  </a:lnTo>
                  <a:lnTo>
                    <a:pt x="1938" y="645"/>
                  </a:lnTo>
                  <a:lnTo>
                    <a:pt x="1984" y="636"/>
                  </a:lnTo>
                  <a:lnTo>
                    <a:pt x="2033" y="627"/>
                  </a:lnTo>
                  <a:lnTo>
                    <a:pt x="2082" y="621"/>
                  </a:lnTo>
                  <a:lnTo>
                    <a:pt x="2135" y="618"/>
                  </a:lnTo>
                  <a:lnTo>
                    <a:pt x="2187" y="616"/>
                  </a:lnTo>
                  <a:lnTo>
                    <a:pt x="2241" y="618"/>
                  </a:lnTo>
                  <a:lnTo>
                    <a:pt x="2294" y="621"/>
                  </a:lnTo>
                  <a:lnTo>
                    <a:pt x="2343" y="627"/>
                  </a:lnTo>
                  <a:lnTo>
                    <a:pt x="2392" y="636"/>
                  </a:lnTo>
                  <a:lnTo>
                    <a:pt x="2438" y="645"/>
                  </a:lnTo>
                  <a:lnTo>
                    <a:pt x="2482" y="658"/>
                  </a:lnTo>
                  <a:lnTo>
                    <a:pt x="2525" y="673"/>
                  </a:lnTo>
                  <a:lnTo>
                    <a:pt x="2566" y="690"/>
                  </a:lnTo>
                  <a:lnTo>
                    <a:pt x="2605" y="707"/>
                  </a:lnTo>
                  <a:lnTo>
                    <a:pt x="2642" y="728"/>
                  </a:lnTo>
                  <a:lnTo>
                    <a:pt x="2678" y="749"/>
                  </a:lnTo>
                  <a:lnTo>
                    <a:pt x="2712" y="772"/>
                  </a:lnTo>
                  <a:lnTo>
                    <a:pt x="2744" y="797"/>
                  </a:lnTo>
                  <a:lnTo>
                    <a:pt x="2774" y="824"/>
                  </a:lnTo>
                  <a:lnTo>
                    <a:pt x="2803" y="851"/>
                  </a:lnTo>
                  <a:lnTo>
                    <a:pt x="2830" y="880"/>
                  </a:lnTo>
                  <a:lnTo>
                    <a:pt x="2855" y="910"/>
                  </a:lnTo>
                  <a:lnTo>
                    <a:pt x="2879" y="941"/>
                  </a:lnTo>
                  <a:lnTo>
                    <a:pt x="2901" y="973"/>
                  </a:lnTo>
                  <a:lnTo>
                    <a:pt x="2921" y="1006"/>
                  </a:lnTo>
                  <a:lnTo>
                    <a:pt x="2939" y="1040"/>
                  </a:lnTo>
                  <a:lnTo>
                    <a:pt x="2956" y="1075"/>
                  </a:lnTo>
                  <a:lnTo>
                    <a:pt x="2972" y="1110"/>
                  </a:lnTo>
                  <a:lnTo>
                    <a:pt x="2985" y="1146"/>
                  </a:lnTo>
                  <a:lnTo>
                    <a:pt x="2997" y="1182"/>
                  </a:lnTo>
                  <a:lnTo>
                    <a:pt x="3007" y="1219"/>
                  </a:lnTo>
                  <a:lnTo>
                    <a:pt x="3016" y="1256"/>
                  </a:lnTo>
                  <a:lnTo>
                    <a:pt x="3023" y="1293"/>
                  </a:lnTo>
                  <a:lnTo>
                    <a:pt x="3029" y="1330"/>
                  </a:lnTo>
                  <a:lnTo>
                    <a:pt x="3033" y="1368"/>
                  </a:lnTo>
                  <a:lnTo>
                    <a:pt x="3035" y="1405"/>
                  </a:lnTo>
                  <a:lnTo>
                    <a:pt x="3035" y="1443"/>
                  </a:lnTo>
                  <a:lnTo>
                    <a:pt x="3035" y="2982"/>
                  </a:lnTo>
                  <a:lnTo>
                    <a:pt x="0" y="2982"/>
                  </a:lnTo>
                  <a:lnTo>
                    <a:pt x="0" y="5912"/>
                  </a:lnTo>
                  <a:lnTo>
                    <a:pt x="4376" y="5912"/>
                  </a:lnTo>
                  <a:lnTo>
                    <a:pt x="4376" y="2982"/>
                  </a:lnTo>
                  <a:lnTo>
                    <a:pt x="3652" y="298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  <a:extLst/>
          </p:spPr>
          <p:txBody>
            <a:bodyPr tIns="675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 dirty="0">
                <a:solidFill>
                  <a:srgbClr val="262626"/>
                </a:solidFill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59470" y="5211423"/>
              <a:ext cx="559893" cy="559893"/>
            </a:xfrm>
            <a:custGeom>
              <a:avLst/>
              <a:gdLst>
                <a:gd name="T0" fmla="*/ 2147483646 w 4408"/>
                <a:gd name="T1" fmla="*/ 2147483646 h 4408"/>
                <a:gd name="T2" fmla="*/ 2147483646 w 4408"/>
                <a:gd name="T3" fmla="*/ 2147483646 h 4408"/>
                <a:gd name="T4" fmla="*/ 2147483646 w 4408"/>
                <a:gd name="T5" fmla="*/ 2147483646 h 4408"/>
                <a:gd name="T6" fmla="*/ 2147483646 w 4408"/>
                <a:gd name="T7" fmla="*/ 2147483646 h 4408"/>
                <a:gd name="T8" fmla="*/ 2147483646 w 4408"/>
                <a:gd name="T9" fmla="*/ 2147483646 h 4408"/>
                <a:gd name="T10" fmla="*/ 2147483646 w 4408"/>
                <a:gd name="T11" fmla="*/ 2147483646 h 4408"/>
                <a:gd name="T12" fmla="*/ 2147483646 w 4408"/>
                <a:gd name="T13" fmla="*/ 2147483646 h 4408"/>
                <a:gd name="T14" fmla="*/ 2147483646 w 4408"/>
                <a:gd name="T15" fmla="*/ 2147483646 h 4408"/>
                <a:gd name="T16" fmla="*/ 2147483646 w 4408"/>
                <a:gd name="T17" fmla="*/ 2147483646 h 4408"/>
                <a:gd name="T18" fmla="*/ 2147483646 w 4408"/>
                <a:gd name="T19" fmla="*/ 2147483646 h 4408"/>
                <a:gd name="T20" fmla="*/ 2147483646 w 4408"/>
                <a:gd name="T21" fmla="*/ 2147483646 h 4408"/>
                <a:gd name="T22" fmla="*/ 2147483646 w 4408"/>
                <a:gd name="T23" fmla="*/ 1775807896 h 4408"/>
                <a:gd name="T24" fmla="*/ 2147483646 w 4408"/>
                <a:gd name="T25" fmla="*/ 242240543 h 4408"/>
                <a:gd name="T26" fmla="*/ 2147483646 w 4408"/>
                <a:gd name="T27" fmla="*/ 0 h 4408"/>
                <a:gd name="T28" fmla="*/ 2147483646 w 4408"/>
                <a:gd name="T29" fmla="*/ 968588347 h 4408"/>
                <a:gd name="T30" fmla="*/ 2147483646 w 4408"/>
                <a:gd name="T31" fmla="*/ 2147483646 h 4408"/>
                <a:gd name="T32" fmla="*/ 2147483646 w 4408"/>
                <a:gd name="T33" fmla="*/ 2147483646 h 4408"/>
                <a:gd name="T34" fmla="*/ 2147483646 w 4408"/>
                <a:gd name="T35" fmla="*/ 2147483646 h 4408"/>
                <a:gd name="T36" fmla="*/ 2147483646 w 4408"/>
                <a:gd name="T37" fmla="*/ 2147483646 h 4408"/>
                <a:gd name="T38" fmla="*/ 2147483646 w 4408"/>
                <a:gd name="T39" fmla="*/ 2147483646 h 4408"/>
                <a:gd name="T40" fmla="*/ 2147483646 w 4408"/>
                <a:gd name="T41" fmla="*/ 2147483646 h 4408"/>
                <a:gd name="T42" fmla="*/ 2147483646 w 4408"/>
                <a:gd name="T43" fmla="*/ 2147483646 h 4408"/>
                <a:gd name="T44" fmla="*/ 2147483646 w 4408"/>
                <a:gd name="T45" fmla="*/ 2147483646 h 4408"/>
                <a:gd name="T46" fmla="*/ 2147483646 w 4408"/>
                <a:gd name="T47" fmla="*/ 2147483646 h 4408"/>
                <a:gd name="T48" fmla="*/ 2147483646 w 4408"/>
                <a:gd name="T49" fmla="*/ 2147483646 h 4408"/>
                <a:gd name="T50" fmla="*/ 2147483646 w 4408"/>
                <a:gd name="T51" fmla="*/ 2147483646 h 4408"/>
                <a:gd name="T52" fmla="*/ 2147483646 w 4408"/>
                <a:gd name="T53" fmla="*/ 2147483646 h 4408"/>
                <a:gd name="T54" fmla="*/ 0 w 4408"/>
                <a:gd name="T55" fmla="*/ 2147483646 h 4408"/>
                <a:gd name="T56" fmla="*/ 564979005 w 4408"/>
                <a:gd name="T57" fmla="*/ 2147483646 h 4408"/>
                <a:gd name="T58" fmla="*/ 2147483646 w 4408"/>
                <a:gd name="T59" fmla="*/ 2147483646 h 4408"/>
                <a:gd name="T60" fmla="*/ 2147483646 w 4408"/>
                <a:gd name="T61" fmla="*/ 2147483646 h 4408"/>
                <a:gd name="T62" fmla="*/ 2147483646 w 4408"/>
                <a:gd name="T63" fmla="*/ 2147483646 h 4408"/>
                <a:gd name="T64" fmla="*/ 2147483646 w 4408"/>
                <a:gd name="T65" fmla="*/ 2147483646 h 4408"/>
                <a:gd name="T66" fmla="*/ 2147483646 w 4408"/>
                <a:gd name="T67" fmla="*/ 2147483646 h 4408"/>
                <a:gd name="T68" fmla="*/ 2147483646 w 4408"/>
                <a:gd name="T69" fmla="*/ 2147483646 h 4408"/>
                <a:gd name="T70" fmla="*/ 2147483646 w 4408"/>
                <a:gd name="T71" fmla="*/ 2147483646 h 4408"/>
                <a:gd name="T72" fmla="*/ 2147483646 w 4408"/>
                <a:gd name="T73" fmla="*/ 2147483646 h 4408"/>
                <a:gd name="T74" fmla="*/ 2147483646 w 4408"/>
                <a:gd name="T75" fmla="*/ 2147483646 h 4408"/>
                <a:gd name="T76" fmla="*/ 2147483646 w 4408"/>
                <a:gd name="T77" fmla="*/ 2147483646 h 4408"/>
                <a:gd name="T78" fmla="*/ 2147483646 w 4408"/>
                <a:gd name="T79" fmla="*/ 2147483646 h 4408"/>
                <a:gd name="T80" fmla="*/ 2147483646 w 4408"/>
                <a:gd name="T81" fmla="*/ 2147483646 h 4408"/>
                <a:gd name="T82" fmla="*/ 0 w 4408"/>
                <a:gd name="T83" fmla="*/ 2147483646 h 4408"/>
                <a:gd name="T84" fmla="*/ 2147483646 w 4408"/>
                <a:gd name="T85" fmla="*/ 2147483646 h 4408"/>
                <a:gd name="T86" fmla="*/ 2147483646 w 4408"/>
                <a:gd name="T87" fmla="*/ 2147483646 h 4408"/>
                <a:gd name="T88" fmla="*/ 2147483646 w 4408"/>
                <a:gd name="T89" fmla="*/ 2147483646 h 4408"/>
                <a:gd name="T90" fmla="*/ 2147483646 w 4408"/>
                <a:gd name="T91" fmla="*/ 2147483646 h 4408"/>
                <a:gd name="T92" fmla="*/ 2147483646 w 4408"/>
                <a:gd name="T93" fmla="*/ 2147483646 h 4408"/>
                <a:gd name="T94" fmla="*/ 2147483646 w 4408"/>
                <a:gd name="T95" fmla="*/ 2147483646 h 4408"/>
                <a:gd name="T96" fmla="*/ 2147483646 w 4408"/>
                <a:gd name="T97" fmla="*/ 2147483646 h 4408"/>
                <a:gd name="T98" fmla="*/ 2147483646 w 4408"/>
                <a:gd name="T99" fmla="*/ 2147483646 h 4408"/>
                <a:gd name="T100" fmla="*/ 2147483646 w 4408"/>
                <a:gd name="T101" fmla="*/ 2147483646 h 4408"/>
                <a:gd name="T102" fmla="*/ 2147483646 w 4408"/>
                <a:gd name="T103" fmla="*/ 2147483646 h 4408"/>
                <a:gd name="T104" fmla="*/ 2147483646 w 4408"/>
                <a:gd name="T105" fmla="*/ 2147483646 h 4408"/>
                <a:gd name="T106" fmla="*/ 2147483646 w 4408"/>
                <a:gd name="T107" fmla="*/ 2147483646 h 4408"/>
                <a:gd name="T108" fmla="*/ 2147483646 w 4408"/>
                <a:gd name="T109" fmla="*/ 2147483646 h 4408"/>
                <a:gd name="T110" fmla="*/ 2147483646 w 4408"/>
                <a:gd name="T111" fmla="*/ 2147483646 h 4408"/>
                <a:gd name="T112" fmla="*/ 2147483646 w 4408"/>
                <a:gd name="T113" fmla="*/ 2147483646 h 4408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4408" h="4408">
                  <a:moveTo>
                    <a:pt x="4041" y="1103"/>
                  </a:moveTo>
                  <a:lnTo>
                    <a:pt x="3306" y="1103"/>
                  </a:lnTo>
                  <a:lnTo>
                    <a:pt x="3306" y="1102"/>
                  </a:lnTo>
                  <a:lnTo>
                    <a:pt x="3305" y="1073"/>
                  </a:lnTo>
                  <a:lnTo>
                    <a:pt x="3304" y="1046"/>
                  </a:lnTo>
                  <a:lnTo>
                    <a:pt x="3302" y="1017"/>
                  </a:lnTo>
                  <a:lnTo>
                    <a:pt x="3300" y="990"/>
                  </a:lnTo>
                  <a:lnTo>
                    <a:pt x="3297" y="962"/>
                  </a:lnTo>
                  <a:lnTo>
                    <a:pt x="3293" y="934"/>
                  </a:lnTo>
                  <a:lnTo>
                    <a:pt x="3289" y="907"/>
                  </a:lnTo>
                  <a:lnTo>
                    <a:pt x="3284" y="881"/>
                  </a:lnTo>
                  <a:lnTo>
                    <a:pt x="3278" y="853"/>
                  </a:lnTo>
                  <a:lnTo>
                    <a:pt x="3271" y="827"/>
                  </a:lnTo>
                  <a:lnTo>
                    <a:pt x="3264" y="800"/>
                  </a:lnTo>
                  <a:lnTo>
                    <a:pt x="3257" y="775"/>
                  </a:lnTo>
                  <a:lnTo>
                    <a:pt x="3248" y="749"/>
                  </a:lnTo>
                  <a:lnTo>
                    <a:pt x="3240" y="723"/>
                  </a:lnTo>
                  <a:lnTo>
                    <a:pt x="3229" y="698"/>
                  </a:lnTo>
                  <a:lnTo>
                    <a:pt x="3219" y="674"/>
                  </a:lnTo>
                  <a:lnTo>
                    <a:pt x="3209" y="649"/>
                  </a:lnTo>
                  <a:lnTo>
                    <a:pt x="3197" y="625"/>
                  </a:lnTo>
                  <a:lnTo>
                    <a:pt x="3186" y="601"/>
                  </a:lnTo>
                  <a:lnTo>
                    <a:pt x="3173" y="577"/>
                  </a:lnTo>
                  <a:lnTo>
                    <a:pt x="3159" y="554"/>
                  </a:lnTo>
                  <a:lnTo>
                    <a:pt x="3146" y="531"/>
                  </a:lnTo>
                  <a:lnTo>
                    <a:pt x="3132" y="508"/>
                  </a:lnTo>
                  <a:lnTo>
                    <a:pt x="3118" y="486"/>
                  </a:lnTo>
                  <a:lnTo>
                    <a:pt x="3103" y="465"/>
                  </a:lnTo>
                  <a:lnTo>
                    <a:pt x="3087" y="443"/>
                  </a:lnTo>
                  <a:lnTo>
                    <a:pt x="3071" y="422"/>
                  </a:lnTo>
                  <a:lnTo>
                    <a:pt x="3054" y="402"/>
                  </a:lnTo>
                  <a:lnTo>
                    <a:pt x="3037" y="381"/>
                  </a:lnTo>
                  <a:lnTo>
                    <a:pt x="3019" y="361"/>
                  </a:lnTo>
                  <a:lnTo>
                    <a:pt x="3001" y="342"/>
                  </a:lnTo>
                  <a:lnTo>
                    <a:pt x="2983" y="323"/>
                  </a:lnTo>
                  <a:lnTo>
                    <a:pt x="2964" y="304"/>
                  </a:lnTo>
                  <a:lnTo>
                    <a:pt x="2944" y="286"/>
                  </a:lnTo>
                  <a:lnTo>
                    <a:pt x="2925" y="269"/>
                  </a:lnTo>
                  <a:lnTo>
                    <a:pt x="2905" y="252"/>
                  </a:lnTo>
                  <a:lnTo>
                    <a:pt x="2885" y="235"/>
                  </a:lnTo>
                  <a:lnTo>
                    <a:pt x="2863" y="219"/>
                  </a:lnTo>
                  <a:lnTo>
                    <a:pt x="2842" y="204"/>
                  </a:lnTo>
                  <a:lnTo>
                    <a:pt x="2820" y="189"/>
                  </a:lnTo>
                  <a:lnTo>
                    <a:pt x="2797" y="174"/>
                  </a:lnTo>
                  <a:lnTo>
                    <a:pt x="2775" y="159"/>
                  </a:lnTo>
                  <a:lnTo>
                    <a:pt x="2752" y="146"/>
                  </a:lnTo>
                  <a:lnTo>
                    <a:pt x="2729" y="133"/>
                  </a:lnTo>
                  <a:lnTo>
                    <a:pt x="2705" y="121"/>
                  </a:lnTo>
                  <a:lnTo>
                    <a:pt x="2682" y="109"/>
                  </a:lnTo>
                  <a:lnTo>
                    <a:pt x="2657" y="97"/>
                  </a:lnTo>
                  <a:lnTo>
                    <a:pt x="2633" y="86"/>
                  </a:lnTo>
                  <a:lnTo>
                    <a:pt x="2608" y="76"/>
                  </a:lnTo>
                  <a:lnTo>
                    <a:pt x="2582" y="67"/>
                  </a:lnTo>
                  <a:lnTo>
                    <a:pt x="2557" y="58"/>
                  </a:lnTo>
                  <a:lnTo>
                    <a:pt x="2532" y="50"/>
                  </a:lnTo>
                  <a:lnTo>
                    <a:pt x="2505" y="42"/>
                  </a:lnTo>
                  <a:lnTo>
                    <a:pt x="2479" y="35"/>
                  </a:lnTo>
                  <a:lnTo>
                    <a:pt x="2452" y="28"/>
                  </a:lnTo>
                  <a:lnTo>
                    <a:pt x="2426" y="22"/>
                  </a:lnTo>
                  <a:lnTo>
                    <a:pt x="2399" y="17"/>
                  </a:lnTo>
                  <a:lnTo>
                    <a:pt x="2371" y="12"/>
                  </a:lnTo>
                  <a:lnTo>
                    <a:pt x="2344" y="9"/>
                  </a:lnTo>
                  <a:lnTo>
                    <a:pt x="2317" y="6"/>
                  </a:lnTo>
                  <a:lnTo>
                    <a:pt x="2289" y="3"/>
                  </a:lnTo>
                  <a:lnTo>
                    <a:pt x="2261" y="1"/>
                  </a:lnTo>
                  <a:lnTo>
                    <a:pt x="2232" y="0"/>
                  </a:lnTo>
                  <a:lnTo>
                    <a:pt x="2204" y="0"/>
                  </a:lnTo>
                  <a:lnTo>
                    <a:pt x="2176" y="0"/>
                  </a:lnTo>
                  <a:lnTo>
                    <a:pt x="2147" y="1"/>
                  </a:lnTo>
                  <a:lnTo>
                    <a:pt x="2120" y="3"/>
                  </a:lnTo>
                  <a:lnTo>
                    <a:pt x="2091" y="6"/>
                  </a:lnTo>
                  <a:lnTo>
                    <a:pt x="2064" y="9"/>
                  </a:lnTo>
                  <a:lnTo>
                    <a:pt x="2037" y="12"/>
                  </a:lnTo>
                  <a:lnTo>
                    <a:pt x="2009" y="17"/>
                  </a:lnTo>
                  <a:lnTo>
                    <a:pt x="1982" y="22"/>
                  </a:lnTo>
                  <a:lnTo>
                    <a:pt x="1955" y="28"/>
                  </a:lnTo>
                  <a:lnTo>
                    <a:pt x="1929" y="35"/>
                  </a:lnTo>
                  <a:lnTo>
                    <a:pt x="1903" y="42"/>
                  </a:lnTo>
                  <a:lnTo>
                    <a:pt x="1876" y="50"/>
                  </a:lnTo>
                  <a:lnTo>
                    <a:pt x="1851" y="58"/>
                  </a:lnTo>
                  <a:lnTo>
                    <a:pt x="1826" y="67"/>
                  </a:lnTo>
                  <a:lnTo>
                    <a:pt x="1800" y="76"/>
                  </a:lnTo>
                  <a:lnTo>
                    <a:pt x="1775" y="86"/>
                  </a:lnTo>
                  <a:lnTo>
                    <a:pt x="1751" y="97"/>
                  </a:lnTo>
                  <a:lnTo>
                    <a:pt x="1726" y="109"/>
                  </a:lnTo>
                  <a:lnTo>
                    <a:pt x="1703" y="121"/>
                  </a:lnTo>
                  <a:lnTo>
                    <a:pt x="1680" y="133"/>
                  </a:lnTo>
                  <a:lnTo>
                    <a:pt x="1656" y="146"/>
                  </a:lnTo>
                  <a:lnTo>
                    <a:pt x="1633" y="159"/>
                  </a:lnTo>
                  <a:lnTo>
                    <a:pt x="1611" y="174"/>
                  </a:lnTo>
                  <a:lnTo>
                    <a:pt x="1588" y="189"/>
                  </a:lnTo>
                  <a:lnTo>
                    <a:pt x="1566" y="204"/>
                  </a:lnTo>
                  <a:lnTo>
                    <a:pt x="1545" y="219"/>
                  </a:lnTo>
                  <a:lnTo>
                    <a:pt x="1524" y="235"/>
                  </a:lnTo>
                  <a:lnTo>
                    <a:pt x="1503" y="252"/>
                  </a:lnTo>
                  <a:lnTo>
                    <a:pt x="1483" y="269"/>
                  </a:lnTo>
                  <a:lnTo>
                    <a:pt x="1463" y="286"/>
                  </a:lnTo>
                  <a:lnTo>
                    <a:pt x="1444" y="304"/>
                  </a:lnTo>
                  <a:lnTo>
                    <a:pt x="1425" y="323"/>
                  </a:lnTo>
                  <a:lnTo>
                    <a:pt x="1407" y="342"/>
                  </a:lnTo>
                  <a:lnTo>
                    <a:pt x="1388" y="361"/>
                  </a:lnTo>
                  <a:lnTo>
                    <a:pt x="1371" y="381"/>
                  </a:lnTo>
                  <a:lnTo>
                    <a:pt x="1354" y="402"/>
                  </a:lnTo>
                  <a:lnTo>
                    <a:pt x="1338" y="422"/>
                  </a:lnTo>
                  <a:lnTo>
                    <a:pt x="1321" y="443"/>
                  </a:lnTo>
                  <a:lnTo>
                    <a:pt x="1305" y="465"/>
                  </a:lnTo>
                  <a:lnTo>
                    <a:pt x="1290" y="486"/>
                  </a:lnTo>
                  <a:lnTo>
                    <a:pt x="1276" y="508"/>
                  </a:lnTo>
                  <a:lnTo>
                    <a:pt x="1262" y="531"/>
                  </a:lnTo>
                  <a:lnTo>
                    <a:pt x="1248" y="554"/>
                  </a:lnTo>
                  <a:lnTo>
                    <a:pt x="1235" y="577"/>
                  </a:lnTo>
                  <a:lnTo>
                    <a:pt x="1223" y="601"/>
                  </a:lnTo>
                  <a:lnTo>
                    <a:pt x="1211" y="625"/>
                  </a:lnTo>
                  <a:lnTo>
                    <a:pt x="1200" y="649"/>
                  </a:lnTo>
                  <a:lnTo>
                    <a:pt x="1189" y="674"/>
                  </a:lnTo>
                  <a:lnTo>
                    <a:pt x="1178" y="698"/>
                  </a:lnTo>
                  <a:lnTo>
                    <a:pt x="1169" y="723"/>
                  </a:lnTo>
                  <a:lnTo>
                    <a:pt x="1160" y="749"/>
                  </a:lnTo>
                  <a:lnTo>
                    <a:pt x="1151" y="775"/>
                  </a:lnTo>
                  <a:lnTo>
                    <a:pt x="1144" y="800"/>
                  </a:lnTo>
                  <a:lnTo>
                    <a:pt x="1137" y="827"/>
                  </a:lnTo>
                  <a:lnTo>
                    <a:pt x="1130" y="853"/>
                  </a:lnTo>
                  <a:lnTo>
                    <a:pt x="1125" y="881"/>
                  </a:lnTo>
                  <a:lnTo>
                    <a:pt x="1120" y="907"/>
                  </a:lnTo>
                  <a:lnTo>
                    <a:pt x="1115" y="934"/>
                  </a:lnTo>
                  <a:lnTo>
                    <a:pt x="1111" y="962"/>
                  </a:lnTo>
                  <a:lnTo>
                    <a:pt x="1107" y="990"/>
                  </a:lnTo>
                  <a:lnTo>
                    <a:pt x="1105" y="1017"/>
                  </a:lnTo>
                  <a:lnTo>
                    <a:pt x="1103" y="1046"/>
                  </a:lnTo>
                  <a:lnTo>
                    <a:pt x="1102" y="1073"/>
                  </a:lnTo>
                  <a:lnTo>
                    <a:pt x="1102" y="1102"/>
                  </a:lnTo>
                  <a:lnTo>
                    <a:pt x="1102" y="1103"/>
                  </a:lnTo>
                  <a:lnTo>
                    <a:pt x="367" y="1103"/>
                  </a:lnTo>
                  <a:lnTo>
                    <a:pt x="0" y="1103"/>
                  </a:lnTo>
                  <a:lnTo>
                    <a:pt x="0" y="1469"/>
                  </a:lnTo>
                  <a:lnTo>
                    <a:pt x="0" y="1470"/>
                  </a:lnTo>
                  <a:lnTo>
                    <a:pt x="0" y="4041"/>
                  </a:lnTo>
                  <a:lnTo>
                    <a:pt x="0" y="4061"/>
                  </a:lnTo>
                  <a:lnTo>
                    <a:pt x="2" y="4079"/>
                  </a:lnTo>
                  <a:lnTo>
                    <a:pt x="4" y="4097"/>
                  </a:lnTo>
                  <a:lnTo>
                    <a:pt x="7" y="4115"/>
                  </a:lnTo>
                  <a:lnTo>
                    <a:pt x="11" y="4134"/>
                  </a:lnTo>
                  <a:lnTo>
                    <a:pt x="16" y="4151"/>
                  </a:lnTo>
                  <a:lnTo>
                    <a:pt x="22" y="4168"/>
                  </a:lnTo>
                  <a:lnTo>
                    <a:pt x="28" y="4184"/>
                  </a:lnTo>
                  <a:lnTo>
                    <a:pt x="36" y="4201"/>
                  </a:lnTo>
                  <a:lnTo>
                    <a:pt x="44" y="4217"/>
                  </a:lnTo>
                  <a:lnTo>
                    <a:pt x="53" y="4232"/>
                  </a:lnTo>
                  <a:lnTo>
                    <a:pt x="63" y="4247"/>
                  </a:lnTo>
                  <a:lnTo>
                    <a:pt x="73" y="4261"/>
                  </a:lnTo>
                  <a:lnTo>
                    <a:pt x="84" y="4276"/>
                  </a:lnTo>
                  <a:lnTo>
                    <a:pt x="95" y="4289"/>
                  </a:lnTo>
                  <a:lnTo>
                    <a:pt x="107" y="4301"/>
                  </a:lnTo>
                  <a:lnTo>
                    <a:pt x="121" y="4313"/>
                  </a:lnTo>
                  <a:lnTo>
                    <a:pt x="134" y="4325"/>
                  </a:lnTo>
                  <a:lnTo>
                    <a:pt x="147" y="4335"/>
                  </a:lnTo>
                  <a:lnTo>
                    <a:pt x="162" y="4346"/>
                  </a:lnTo>
                  <a:lnTo>
                    <a:pt x="176" y="4356"/>
                  </a:lnTo>
                  <a:lnTo>
                    <a:pt x="193" y="4365"/>
                  </a:lnTo>
                  <a:lnTo>
                    <a:pt x="208" y="4373"/>
                  </a:lnTo>
                  <a:lnTo>
                    <a:pt x="224" y="4380"/>
                  </a:lnTo>
                  <a:lnTo>
                    <a:pt x="241" y="4386"/>
                  </a:lnTo>
                  <a:lnTo>
                    <a:pt x="257" y="4392"/>
                  </a:lnTo>
                  <a:lnTo>
                    <a:pt x="276" y="4397"/>
                  </a:lnTo>
                  <a:lnTo>
                    <a:pt x="293" y="4401"/>
                  </a:lnTo>
                  <a:lnTo>
                    <a:pt x="311" y="4404"/>
                  </a:lnTo>
                  <a:lnTo>
                    <a:pt x="330" y="4406"/>
                  </a:lnTo>
                  <a:lnTo>
                    <a:pt x="349" y="4408"/>
                  </a:lnTo>
                  <a:lnTo>
                    <a:pt x="367" y="4408"/>
                  </a:lnTo>
                  <a:lnTo>
                    <a:pt x="4041" y="4408"/>
                  </a:lnTo>
                  <a:lnTo>
                    <a:pt x="4060" y="4408"/>
                  </a:lnTo>
                  <a:lnTo>
                    <a:pt x="4078" y="4406"/>
                  </a:lnTo>
                  <a:lnTo>
                    <a:pt x="4097" y="4404"/>
                  </a:lnTo>
                  <a:lnTo>
                    <a:pt x="4115" y="4401"/>
                  </a:lnTo>
                  <a:lnTo>
                    <a:pt x="4132" y="4397"/>
                  </a:lnTo>
                  <a:lnTo>
                    <a:pt x="4150" y="4392"/>
                  </a:lnTo>
                  <a:lnTo>
                    <a:pt x="4167" y="4386"/>
                  </a:lnTo>
                  <a:lnTo>
                    <a:pt x="4184" y="4380"/>
                  </a:lnTo>
                  <a:lnTo>
                    <a:pt x="4200" y="4373"/>
                  </a:lnTo>
                  <a:lnTo>
                    <a:pt x="4216" y="4365"/>
                  </a:lnTo>
                  <a:lnTo>
                    <a:pt x="4232" y="4356"/>
                  </a:lnTo>
                  <a:lnTo>
                    <a:pt x="4246" y="4346"/>
                  </a:lnTo>
                  <a:lnTo>
                    <a:pt x="4261" y="4335"/>
                  </a:lnTo>
                  <a:lnTo>
                    <a:pt x="4274" y="4325"/>
                  </a:lnTo>
                  <a:lnTo>
                    <a:pt x="4287" y="4313"/>
                  </a:lnTo>
                  <a:lnTo>
                    <a:pt x="4300" y="4301"/>
                  </a:lnTo>
                  <a:lnTo>
                    <a:pt x="4313" y="4289"/>
                  </a:lnTo>
                  <a:lnTo>
                    <a:pt x="4324" y="4276"/>
                  </a:lnTo>
                  <a:lnTo>
                    <a:pt x="4335" y="4261"/>
                  </a:lnTo>
                  <a:lnTo>
                    <a:pt x="4345" y="4247"/>
                  </a:lnTo>
                  <a:lnTo>
                    <a:pt x="4355" y="4232"/>
                  </a:lnTo>
                  <a:lnTo>
                    <a:pt x="4363" y="4217"/>
                  </a:lnTo>
                  <a:lnTo>
                    <a:pt x="4371" y="4201"/>
                  </a:lnTo>
                  <a:lnTo>
                    <a:pt x="4380" y="4184"/>
                  </a:lnTo>
                  <a:lnTo>
                    <a:pt x="4386" y="4168"/>
                  </a:lnTo>
                  <a:lnTo>
                    <a:pt x="4392" y="4151"/>
                  </a:lnTo>
                  <a:lnTo>
                    <a:pt x="4397" y="4134"/>
                  </a:lnTo>
                  <a:lnTo>
                    <a:pt x="4401" y="4115"/>
                  </a:lnTo>
                  <a:lnTo>
                    <a:pt x="4404" y="4097"/>
                  </a:lnTo>
                  <a:lnTo>
                    <a:pt x="4406" y="4079"/>
                  </a:lnTo>
                  <a:lnTo>
                    <a:pt x="4408" y="4061"/>
                  </a:lnTo>
                  <a:lnTo>
                    <a:pt x="4408" y="4041"/>
                  </a:lnTo>
                  <a:lnTo>
                    <a:pt x="4408" y="3674"/>
                  </a:lnTo>
                  <a:lnTo>
                    <a:pt x="0" y="3674"/>
                  </a:lnTo>
                  <a:lnTo>
                    <a:pt x="0" y="3490"/>
                  </a:lnTo>
                  <a:lnTo>
                    <a:pt x="4408" y="3490"/>
                  </a:lnTo>
                  <a:lnTo>
                    <a:pt x="4408" y="1653"/>
                  </a:lnTo>
                  <a:lnTo>
                    <a:pt x="4408" y="1470"/>
                  </a:lnTo>
                  <a:lnTo>
                    <a:pt x="4408" y="1103"/>
                  </a:lnTo>
                  <a:lnTo>
                    <a:pt x="4041" y="1103"/>
                  </a:lnTo>
                  <a:close/>
                  <a:moveTo>
                    <a:pt x="2938" y="1103"/>
                  </a:moveTo>
                  <a:lnTo>
                    <a:pt x="1470" y="1103"/>
                  </a:lnTo>
                  <a:lnTo>
                    <a:pt x="1470" y="1102"/>
                  </a:lnTo>
                  <a:lnTo>
                    <a:pt x="1471" y="1064"/>
                  </a:lnTo>
                  <a:lnTo>
                    <a:pt x="1473" y="1028"/>
                  </a:lnTo>
                  <a:lnTo>
                    <a:pt x="1478" y="990"/>
                  </a:lnTo>
                  <a:lnTo>
                    <a:pt x="1484" y="955"/>
                  </a:lnTo>
                  <a:lnTo>
                    <a:pt x="1493" y="919"/>
                  </a:lnTo>
                  <a:lnTo>
                    <a:pt x="1502" y="884"/>
                  </a:lnTo>
                  <a:lnTo>
                    <a:pt x="1514" y="850"/>
                  </a:lnTo>
                  <a:lnTo>
                    <a:pt x="1527" y="817"/>
                  </a:lnTo>
                  <a:lnTo>
                    <a:pt x="1542" y="784"/>
                  </a:lnTo>
                  <a:lnTo>
                    <a:pt x="1558" y="753"/>
                  </a:lnTo>
                  <a:lnTo>
                    <a:pt x="1576" y="721"/>
                  </a:lnTo>
                  <a:lnTo>
                    <a:pt x="1595" y="692"/>
                  </a:lnTo>
                  <a:lnTo>
                    <a:pt x="1616" y="662"/>
                  </a:lnTo>
                  <a:lnTo>
                    <a:pt x="1637" y="635"/>
                  </a:lnTo>
                  <a:lnTo>
                    <a:pt x="1660" y="609"/>
                  </a:lnTo>
                  <a:lnTo>
                    <a:pt x="1685" y="583"/>
                  </a:lnTo>
                  <a:lnTo>
                    <a:pt x="1710" y="559"/>
                  </a:lnTo>
                  <a:lnTo>
                    <a:pt x="1737" y="536"/>
                  </a:lnTo>
                  <a:lnTo>
                    <a:pt x="1765" y="513"/>
                  </a:lnTo>
                  <a:lnTo>
                    <a:pt x="1793" y="493"/>
                  </a:lnTo>
                  <a:lnTo>
                    <a:pt x="1824" y="474"/>
                  </a:lnTo>
                  <a:lnTo>
                    <a:pt x="1854" y="457"/>
                  </a:lnTo>
                  <a:lnTo>
                    <a:pt x="1885" y="440"/>
                  </a:lnTo>
                  <a:lnTo>
                    <a:pt x="1918" y="425"/>
                  </a:lnTo>
                  <a:lnTo>
                    <a:pt x="1951" y="412"/>
                  </a:lnTo>
                  <a:lnTo>
                    <a:pt x="1986" y="401"/>
                  </a:lnTo>
                  <a:lnTo>
                    <a:pt x="2020" y="391"/>
                  </a:lnTo>
                  <a:lnTo>
                    <a:pt x="2056" y="382"/>
                  </a:lnTo>
                  <a:lnTo>
                    <a:pt x="2092" y="376"/>
                  </a:lnTo>
                  <a:lnTo>
                    <a:pt x="2129" y="371"/>
                  </a:lnTo>
                  <a:lnTo>
                    <a:pt x="2166" y="368"/>
                  </a:lnTo>
                  <a:lnTo>
                    <a:pt x="2204" y="367"/>
                  </a:lnTo>
                  <a:lnTo>
                    <a:pt x="2241" y="368"/>
                  </a:lnTo>
                  <a:lnTo>
                    <a:pt x="2279" y="371"/>
                  </a:lnTo>
                  <a:lnTo>
                    <a:pt x="2316" y="376"/>
                  </a:lnTo>
                  <a:lnTo>
                    <a:pt x="2352" y="382"/>
                  </a:lnTo>
                  <a:lnTo>
                    <a:pt x="2388" y="391"/>
                  </a:lnTo>
                  <a:lnTo>
                    <a:pt x="2422" y="401"/>
                  </a:lnTo>
                  <a:lnTo>
                    <a:pt x="2456" y="412"/>
                  </a:lnTo>
                  <a:lnTo>
                    <a:pt x="2490" y="425"/>
                  </a:lnTo>
                  <a:lnTo>
                    <a:pt x="2522" y="440"/>
                  </a:lnTo>
                  <a:lnTo>
                    <a:pt x="2554" y="457"/>
                  </a:lnTo>
                  <a:lnTo>
                    <a:pt x="2584" y="474"/>
                  </a:lnTo>
                  <a:lnTo>
                    <a:pt x="2615" y="493"/>
                  </a:lnTo>
                  <a:lnTo>
                    <a:pt x="2643" y="513"/>
                  </a:lnTo>
                  <a:lnTo>
                    <a:pt x="2672" y="536"/>
                  </a:lnTo>
                  <a:lnTo>
                    <a:pt x="2698" y="559"/>
                  </a:lnTo>
                  <a:lnTo>
                    <a:pt x="2723" y="583"/>
                  </a:lnTo>
                  <a:lnTo>
                    <a:pt x="2748" y="609"/>
                  </a:lnTo>
                  <a:lnTo>
                    <a:pt x="2771" y="635"/>
                  </a:lnTo>
                  <a:lnTo>
                    <a:pt x="2792" y="662"/>
                  </a:lnTo>
                  <a:lnTo>
                    <a:pt x="2814" y="692"/>
                  </a:lnTo>
                  <a:lnTo>
                    <a:pt x="2832" y="721"/>
                  </a:lnTo>
                  <a:lnTo>
                    <a:pt x="2850" y="753"/>
                  </a:lnTo>
                  <a:lnTo>
                    <a:pt x="2866" y="784"/>
                  </a:lnTo>
                  <a:lnTo>
                    <a:pt x="2880" y="817"/>
                  </a:lnTo>
                  <a:lnTo>
                    <a:pt x="2894" y="850"/>
                  </a:lnTo>
                  <a:lnTo>
                    <a:pt x="2906" y="884"/>
                  </a:lnTo>
                  <a:lnTo>
                    <a:pt x="2916" y="919"/>
                  </a:lnTo>
                  <a:lnTo>
                    <a:pt x="2924" y="955"/>
                  </a:lnTo>
                  <a:lnTo>
                    <a:pt x="2930" y="990"/>
                  </a:lnTo>
                  <a:lnTo>
                    <a:pt x="2935" y="1028"/>
                  </a:lnTo>
                  <a:lnTo>
                    <a:pt x="2938" y="1064"/>
                  </a:lnTo>
                  <a:lnTo>
                    <a:pt x="2938" y="1102"/>
                  </a:lnTo>
                  <a:lnTo>
                    <a:pt x="2938" y="1103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>
                <a:solidFill>
                  <a:srgbClr val="262626"/>
                </a:solidFill>
              </a:endParaRPr>
            </a:p>
          </p:txBody>
        </p:sp>
        <p:grpSp>
          <p:nvGrpSpPr>
            <p:cNvPr id="43" name="Group 42出自【趣你的PPT】(微信:qunideppt)：最优质的PPT资源库"/>
            <p:cNvGrpSpPr/>
            <p:nvPr/>
          </p:nvGrpSpPr>
          <p:grpSpPr>
            <a:xfrm>
              <a:off x="1065350" y="1986527"/>
              <a:ext cx="9862456" cy="4121466"/>
              <a:chOff x="1217750" y="1694427"/>
              <a:chExt cx="9862456" cy="4121466"/>
            </a:xfrm>
          </p:grpSpPr>
          <p:grpSp>
            <p:nvGrpSpPr>
              <p:cNvPr id="47" name="组合 46"/>
              <p:cNvGrpSpPr/>
              <p:nvPr/>
            </p:nvGrpSpPr>
            <p:grpSpPr>
              <a:xfrm>
                <a:off x="1217750" y="1694427"/>
                <a:ext cx="9862456" cy="935585"/>
                <a:chOff x="1145179" y="1912141"/>
                <a:chExt cx="9862456" cy="935585"/>
              </a:xfrm>
            </p:grpSpPr>
            <p:grpSp>
              <p:nvGrpSpPr>
                <p:cNvPr id="62" name="组合 61"/>
                <p:cNvGrpSpPr/>
                <p:nvPr/>
              </p:nvGrpSpPr>
              <p:grpSpPr>
                <a:xfrm>
                  <a:off x="1145179" y="1919398"/>
                  <a:ext cx="2583542" cy="921071"/>
                  <a:chOff x="1146629" y="1849438"/>
                  <a:chExt cx="2583542" cy="921071"/>
                </a:xfrm>
              </p:grpSpPr>
              <p:sp>
                <p:nvSpPr>
                  <p:cNvPr id="66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298347" y="1849438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 algn="r"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67" name="出自【趣你的PPT】(微信:qunideppt)：最优质的PPT资源库"/>
                  <p:cNvSpPr txBox="1"/>
                  <p:nvPr/>
                </p:nvSpPr>
                <p:spPr>
                  <a:xfrm>
                    <a:off x="1146629" y="2130334"/>
                    <a:ext cx="2583542" cy="6401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该原创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模板来自公众号：趣你的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。快来加入我们。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63" name="组合 62"/>
                <p:cNvGrpSpPr/>
                <p:nvPr/>
              </p:nvGrpSpPr>
              <p:grpSpPr>
                <a:xfrm>
                  <a:off x="8424093" y="1912141"/>
                  <a:ext cx="2583542" cy="935585"/>
                  <a:chOff x="1146629" y="1834924"/>
                  <a:chExt cx="2583542" cy="935585"/>
                </a:xfrm>
              </p:grpSpPr>
              <p:sp>
                <p:nvSpPr>
                  <p:cNvPr id="64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166232" y="1834924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65" name="出自【趣你的PPT】(微信:qunideppt)：最优质的PPT资源库"/>
                  <p:cNvSpPr txBox="1"/>
                  <p:nvPr/>
                </p:nvSpPr>
                <p:spPr>
                  <a:xfrm>
                    <a:off x="1146629" y="2130335"/>
                    <a:ext cx="2583542" cy="64017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该原创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模板来自公众号：趣你的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。快来加入我们。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48" name="组合 47"/>
              <p:cNvGrpSpPr/>
              <p:nvPr/>
            </p:nvGrpSpPr>
            <p:grpSpPr>
              <a:xfrm>
                <a:off x="1217750" y="4880308"/>
                <a:ext cx="9862456" cy="935585"/>
                <a:chOff x="1145179" y="4531965"/>
                <a:chExt cx="9862456" cy="935585"/>
              </a:xfrm>
            </p:grpSpPr>
            <p:grpSp>
              <p:nvGrpSpPr>
                <p:cNvPr id="56" name="组合 55"/>
                <p:cNvGrpSpPr/>
                <p:nvPr/>
              </p:nvGrpSpPr>
              <p:grpSpPr>
                <a:xfrm>
                  <a:off x="8424093" y="4531965"/>
                  <a:ext cx="2583542" cy="935585"/>
                  <a:chOff x="1146629" y="1834924"/>
                  <a:chExt cx="2583542" cy="935585"/>
                </a:xfrm>
              </p:grpSpPr>
              <p:sp>
                <p:nvSpPr>
                  <p:cNvPr id="60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166232" y="1834924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61" name="出自【趣你的PPT】(微信:qunideppt)：最优质的PPT资源库"/>
                  <p:cNvSpPr txBox="1"/>
                  <p:nvPr/>
                </p:nvSpPr>
                <p:spPr>
                  <a:xfrm>
                    <a:off x="1146629" y="2130335"/>
                    <a:ext cx="2583542" cy="64017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该原创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模板来自公众号：趣你的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。快来加入我们。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57" name="组合 56"/>
                <p:cNvGrpSpPr/>
                <p:nvPr/>
              </p:nvGrpSpPr>
              <p:grpSpPr>
                <a:xfrm>
                  <a:off x="1145179" y="4539222"/>
                  <a:ext cx="2583542" cy="921071"/>
                  <a:chOff x="1146629" y="1849438"/>
                  <a:chExt cx="2583542" cy="921071"/>
                </a:xfrm>
              </p:grpSpPr>
              <p:sp>
                <p:nvSpPr>
                  <p:cNvPr id="58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298347" y="1849438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 algn="r"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59" name="出自【趣你的PPT】(微信:qunideppt)：最优质的PPT资源库"/>
                  <p:cNvSpPr txBox="1"/>
                  <p:nvPr/>
                </p:nvSpPr>
                <p:spPr>
                  <a:xfrm>
                    <a:off x="1146629" y="2130334"/>
                    <a:ext cx="2583542" cy="6401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该原创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模板来自公众号：趣你的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。快来加入我们。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49" name="组合 48"/>
              <p:cNvGrpSpPr/>
              <p:nvPr/>
            </p:nvGrpSpPr>
            <p:grpSpPr>
              <a:xfrm>
                <a:off x="1217750" y="3287368"/>
                <a:ext cx="9862456" cy="935585"/>
                <a:chOff x="1145179" y="1912141"/>
                <a:chExt cx="9862456" cy="935585"/>
              </a:xfrm>
            </p:grpSpPr>
            <p:grpSp>
              <p:nvGrpSpPr>
                <p:cNvPr id="50" name="组合 49"/>
                <p:cNvGrpSpPr/>
                <p:nvPr/>
              </p:nvGrpSpPr>
              <p:grpSpPr>
                <a:xfrm>
                  <a:off x="1145179" y="1919398"/>
                  <a:ext cx="2583542" cy="921071"/>
                  <a:chOff x="1146629" y="1849438"/>
                  <a:chExt cx="2583542" cy="921071"/>
                </a:xfrm>
              </p:grpSpPr>
              <p:sp>
                <p:nvSpPr>
                  <p:cNvPr id="54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298347" y="1849438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 algn="r"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55" name="出自【趣你的PPT】(微信:qunideppt)：最优质的PPT资源库"/>
                  <p:cNvSpPr txBox="1"/>
                  <p:nvPr/>
                </p:nvSpPr>
                <p:spPr>
                  <a:xfrm>
                    <a:off x="1146629" y="2130334"/>
                    <a:ext cx="2583542" cy="6401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该原创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模板来自公众号：趣你的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。快来加入我们。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51" name="组合 50"/>
                <p:cNvGrpSpPr/>
                <p:nvPr/>
              </p:nvGrpSpPr>
              <p:grpSpPr>
                <a:xfrm>
                  <a:off x="8424093" y="1912141"/>
                  <a:ext cx="2583542" cy="935585"/>
                  <a:chOff x="1146629" y="1834924"/>
                  <a:chExt cx="2583542" cy="935585"/>
                </a:xfrm>
              </p:grpSpPr>
              <p:sp>
                <p:nvSpPr>
                  <p:cNvPr id="52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166232" y="1834924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53" name="出自【趣你的PPT】(微信:qunideppt)：最优质的PPT资源库"/>
                  <p:cNvSpPr txBox="1"/>
                  <p:nvPr/>
                </p:nvSpPr>
                <p:spPr>
                  <a:xfrm>
                    <a:off x="1146629" y="2130335"/>
                    <a:ext cx="2583542" cy="64017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该原创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模板来自公众号：趣你的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。快来加入我们。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</p:grpSp>
      </p:grpSp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44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46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2273423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873579" y="1521446"/>
            <a:ext cx="7396842" cy="2731630"/>
            <a:chOff x="1234079" y="2028594"/>
            <a:chExt cx="9862456" cy="3642173"/>
          </a:xfrm>
        </p:grpSpPr>
        <p:pic>
          <p:nvPicPr>
            <p:cNvPr id="53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824" t="917" r="16583" b="50192"/>
            <a:stretch>
              <a:fillRect/>
            </a:stretch>
          </p:blipFill>
          <p:spPr>
            <a:xfrm>
              <a:off x="6111828" y="2028594"/>
              <a:ext cx="1807584" cy="1807244"/>
            </a:xfrm>
            <a:custGeom>
              <a:avLst/>
              <a:gdLst>
                <a:gd name="connsiteX0" fmla="*/ 0 w 1807584"/>
                <a:gd name="connsiteY0" fmla="*/ 0 h 1807244"/>
                <a:gd name="connsiteX1" fmla="*/ 172781 w 1807584"/>
                <a:gd name="connsiteY1" fmla="*/ 8725 h 1807244"/>
                <a:gd name="connsiteX2" fmla="*/ 1798877 w 1807584"/>
                <a:gd name="connsiteY2" fmla="*/ 1634821 h 1807244"/>
                <a:gd name="connsiteX3" fmla="*/ 1807584 w 1807584"/>
                <a:gd name="connsiteY3" fmla="*/ 1807244 h 1807244"/>
                <a:gd name="connsiteX4" fmla="*/ 0 w 1807584"/>
                <a:gd name="connsiteY4" fmla="*/ 1807244 h 1807244"/>
                <a:gd name="connsiteX5" fmla="*/ 0 w 1807584"/>
                <a:gd name="connsiteY5" fmla="*/ 0 h 1807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7584" h="1807244">
                  <a:moveTo>
                    <a:pt x="0" y="0"/>
                  </a:moveTo>
                  <a:lnTo>
                    <a:pt x="172781" y="8725"/>
                  </a:lnTo>
                  <a:cubicBezTo>
                    <a:pt x="1030176" y="95798"/>
                    <a:pt x="1711804" y="777427"/>
                    <a:pt x="1798877" y="1634821"/>
                  </a:cubicBezTo>
                  <a:lnTo>
                    <a:pt x="1807584" y="1807244"/>
                  </a:lnTo>
                  <a:lnTo>
                    <a:pt x="0" y="1807244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pic>
          <p:nvPicPr>
            <p:cNvPr id="52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46" t="942" r="50000" b="50192"/>
            <a:stretch>
              <a:fillRect/>
            </a:stretch>
          </p:blipFill>
          <p:spPr>
            <a:xfrm>
              <a:off x="4277277" y="2029542"/>
              <a:ext cx="1788833" cy="1806297"/>
            </a:xfrm>
            <a:custGeom>
              <a:avLst/>
              <a:gdLst>
                <a:gd name="connsiteX0" fmla="*/ 1788833 w 1788833"/>
                <a:gd name="connsiteY0" fmla="*/ 0 h 1806297"/>
                <a:gd name="connsiteX1" fmla="*/ 1788833 w 1788833"/>
                <a:gd name="connsiteY1" fmla="*/ 1806297 h 1806297"/>
                <a:gd name="connsiteX2" fmla="*/ 0 w 1788833"/>
                <a:gd name="connsiteY2" fmla="*/ 1806297 h 1806297"/>
                <a:gd name="connsiteX3" fmla="*/ 8707 w 1788833"/>
                <a:gd name="connsiteY3" fmla="*/ 1633874 h 1806297"/>
                <a:gd name="connsiteX4" fmla="*/ 1634803 w 1788833"/>
                <a:gd name="connsiteY4" fmla="*/ 7778 h 1806297"/>
                <a:gd name="connsiteX5" fmla="*/ 1788833 w 1788833"/>
                <a:gd name="connsiteY5" fmla="*/ 0 h 180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88833" h="1806297">
                  <a:moveTo>
                    <a:pt x="1788833" y="0"/>
                  </a:moveTo>
                  <a:lnTo>
                    <a:pt x="1788833" y="1806297"/>
                  </a:lnTo>
                  <a:lnTo>
                    <a:pt x="0" y="1806297"/>
                  </a:lnTo>
                  <a:lnTo>
                    <a:pt x="8707" y="1633874"/>
                  </a:lnTo>
                  <a:cubicBezTo>
                    <a:pt x="95780" y="776480"/>
                    <a:pt x="777409" y="94851"/>
                    <a:pt x="1634803" y="7778"/>
                  </a:cubicBezTo>
                  <a:lnTo>
                    <a:pt x="1788833" y="0"/>
                  </a:lnTo>
                  <a:close/>
                </a:path>
              </a:pathLst>
            </a:custGeom>
          </p:spPr>
        </p:pic>
        <p:pic>
          <p:nvPicPr>
            <p:cNvPr id="51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62" t="51045" r="50000" b="577"/>
            <a:stretch>
              <a:fillRect/>
            </a:stretch>
          </p:blipFill>
          <p:spPr>
            <a:xfrm>
              <a:off x="4278187" y="3881557"/>
              <a:ext cx="1787922" cy="1788262"/>
            </a:xfrm>
            <a:custGeom>
              <a:avLst/>
              <a:gdLst>
                <a:gd name="connsiteX0" fmla="*/ 0 w 1787922"/>
                <a:gd name="connsiteY0" fmla="*/ 0 h 1788262"/>
                <a:gd name="connsiteX1" fmla="*/ 1787922 w 1787922"/>
                <a:gd name="connsiteY1" fmla="*/ 0 h 1788262"/>
                <a:gd name="connsiteX2" fmla="*/ 1787922 w 1787922"/>
                <a:gd name="connsiteY2" fmla="*/ 1788262 h 1788262"/>
                <a:gd name="connsiteX3" fmla="*/ 1633892 w 1787922"/>
                <a:gd name="connsiteY3" fmla="*/ 1780484 h 1788262"/>
                <a:gd name="connsiteX4" fmla="*/ 7796 w 1787922"/>
                <a:gd name="connsiteY4" fmla="*/ 154388 h 1788262"/>
                <a:gd name="connsiteX5" fmla="*/ 0 w 1787922"/>
                <a:gd name="connsiteY5" fmla="*/ 0 h 178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87922" h="1788262">
                  <a:moveTo>
                    <a:pt x="0" y="0"/>
                  </a:moveTo>
                  <a:lnTo>
                    <a:pt x="1787922" y="0"/>
                  </a:lnTo>
                  <a:lnTo>
                    <a:pt x="1787922" y="1788262"/>
                  </a:lnTo>
                  <a:lnTo>
                    <a:pt x="1633892" y="1780484"/>
                  </a:lnTo>
                  <a:cubicBezTo>
                    <a:pt x="776498" y="1693411"/>
                    <a:pt x="94869" y="1011783"/>
                    <a:pt x="7796" y="154388"/>
                  </a:cubicBezTo>
                  <a:lnTo>
                    <a:pt x="0" y="0"/>
                  </a:lnTo>
                  <a:close/>
                </a:path>
              </a:pathLst>
            </a:custGeom>
          </p:spPr>
        </p:pic>
        <p:pic>
          <p:nvPicPr>
            <p:cNvPr id="50" name="出自【趣你的PPT】(微信:qunideppt)：最优质的PPT资源库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824" t="51045" r="16600" b="551"/>
            <a:stretch>
              <a:fillRect/>
            </a:stretch>
          </p:blipFill>
          <p:spPr>
            <a:xfrm>
              <a:off x="6111828" y="3881558"/>
              <a:ext cx="1806674" cy="1789209"/>
            </a:xfrm>
            <a:custGeom>
              <a:avLst/>
              <a:gdLst>
                <a:gd name="connsiteX0" fmla="*/ 0 w 1806674"/>
                <a:gd name="connsiteY0" fmla="*/ 0 h 1789209"/>
                <a:gd name="connsiteX1" fmla="*/ 1806674 w 1806674"/>
                <a:gd name="connsiteY1" fmla="*/ 0 h 1789209"/>
                <a:gd name="connsiteX2" fmla="*/ 1798877 w 1806674"/>
                <a:gd name="connsiteY2" fmla="*/ 154388 h 1789209"/>
                <a:gd name="connsiteX3" fmla="*/ 172781 w 1806674"/>
                <a:gd name="connsiteY3" fmla="*/ 1780484 h 1789209"/>
                <a:gd name="connsiteX4" fmla="*/ 0 w 1806674"/>
                <a:gd name="connsiteY4" fmla="*/ 1789209 h 1789209"/>
                <a:gd name="connsiteX5" fmla="*/ 0 w 1806674"/>
                <a:gd name="connsiteY5" fmla="*/ 0 h 1789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674" h="1789209">
                  <a:moveTo>
                    <a:pt x="0" y="0"/>
                  </a:moveTo>
                  <a:lnTo>
                    <a:pt x="1806674" y="0"/>
                  </a:lnTo>
                  <a:lnTo>
                    <a:pt x="1798877" y="154388"/>
                  </a:lnTo>
                  <a:cubicBezTo>
                    <a:pt x="1711804" y="1011783"/>
                    <a:pt x="1030176" y="1693411"/>
                    <a:pt x="172781" y="1780484"/>
                  </a:cubicBezTo>
                  <a:lnTo>
                    <a:pt x="0" y="1789209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cxnSp>
          <p:nvCxnSpPr>
            <p:cNvPr id="21" name="出自【趣你的PPT】(微信:qunideppt)：最优质的PPT资源库"/>
            <p:cNvCxnSpPr/>
            <p:nvPr/>
          </p:nvCxnSpPr>
          <p:spPr>
            <a:xfrm>
              <a:off x="1281632" y="3835838"/>
              <a:ext cx="2430923" cy="0"/>
            </a:xfrm>
            <a:prstGeom prst="line">
              <a:avLst/>
            </a:prstGeom>
            <a:ln w="22225">
              <a:solidFill>
                <a:srgbClr val="36344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出自【趣你的PPT】(微信:qunideppt)：最优质的PPT资源库"/>
            <p:cNvCxnSpPr/>
            <p:nvPr/>
          </p:nvCxnSpPr>
          <p:spPr>
            <a:xfrm>
              <a:off x="8616938" y="3835838"/>
              <a:ext cx="2443343" cy="0"/>
            </a:xfrm>
            <a:prstGeom prst="line">
              <a:avLst/>
            </a:prstGeom>
            <a:ln w="22225">
              <a:solidFill>
                <a:srgbClr val="36344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17出自【趣你的PPT】(微信:qunideppt)：最优质的PPT资源库"/>
            <p:cNvGrpSpPr/>
            <p:nvPr/>
          </p:nvGrpSpPr>
          <p:grpSpPr>
            <a:xfrm>
              <a:off x="1234079" y="2077241"/>
              <a:ext cx="9862456" cy="3555409"/>
              <a:chOff x="1145179" y="1912141"/>
              <a:chExt cx="9862456" cy="3555409"/>
            </a:xfrm>
          </p:grpSpPr>
          <p:grpSp>
            <p:nvGrpSpPr>
              <p:cNvPr id="19" name="组合 18"/>
              <p:cNvGrpSpPr/>
              <p:nvPr/>
            </p:nvGrpSpPr>
            <p:grpSpPr>
              <a:xfrm>
                <a:off x="1145179" y="1919398"/>
                <a:ext cx="2583542" cy="921071"/>
                <a:chOff x="1146629" y="1849438"/>
                <a:chExt cx="2583542" cy="921071"/>
              </a:xfrm>
            </p:grpSpPr>
            <p:sp>
              <p:nvSpPr>
                <p:cNvPr id="35" name="出自【趣你的PPT】(微信:qunideppt)：最优质的PPT资源库"/>
                <p:cNvSpPr txBox="1">
                  <a:spLocks noChangeArrowheads="1"/>
                </p:cNvSpPr>
                <p:nvPr/>
              </p:nvSpPr>
              <p:spPr bwMode="auto">
                <a:xfrm>
                  <a:off x="2298347" y="1849438"/>
                  <a:ext cx="1395766" cy="33855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r">
                    <a:defRPr/>
                  </a:pPr>
                  <a:r>
                    <a:rPr lang="zh-CN" altLang="en-US" sz="1050" b="1" dirty="0">
                      <a:solidFill>
                        <a:sysClr val="windowText" lastClr="000000"/>
                      </a:solidFill>
                      <a:latin typeface="微软雅黑" pitchFamily="34" charset="-122"/>
                      <a:ea typeface="微软雅黑" pitchFamily="34" charset="-122"/>
                    </a:rPr>
                    <a:t>点击添加标题</a:t>
                  </a:r>
                </a:p>
              </p:txBody>
            </p:sp>
            <p:sp>
              <p:nvSpPr>
                <p:cNvPr id="36" name="出自【趣你的PPT】(微信:qunideppt)：最优质的PPT资源库"/>
                <p:cNvSpPr txBox="1"/>
                <p:nvPr/>
              </p:nvSpPr>
              <p:spPr>
                <a:xfrm>
                  <a:off x="1146629" y="2130334"/>
                  <a:ext cx="2583542" cy="6401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 defTabSz="912613">
                    <a:lnSpc>
                      <a:spcPct val="120000"/>
                    </a:lnSpc>
                    <a:spcBef>
                      <a:spcPct val="20000"/>
                    </a:spcBef>
                    <a:defRPr/>
                  </a:pP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该原创</a:t>
                  </a:r>
                  <a:r>
                    <a: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PPT</a:t>
                  </a: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模板来自公众号：趣你的</a:t>
                  </a:r>
                  <a:r>
                    <a: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PPT</a:t>
                  </a: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。快来加入我们。</a:t>
                  </a:r>
                  <a:endPara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>
                <a:off x="8424093" y="1912141"/>
                <a:ext cx="2583542" cy="935585"/>
                <a:chOff x="1146629" y="1834924"/>
                <a:chExt cx="2583542" cy="935585"/>
              </a:xfrm>
            </p:grpSpPr>
            <p:sp>
              <p:nvSpPr>
                <p:cNvPr id="33" name="出自【趣你的PPT】(微信:qunideppt)：最优质的PPT资源库"/>
                <p:cNvSpPr txBox="1">
                  <a:spLocks noChangeArrowheads="1"/>
                </p:cNvSpPr>
                <p:nvPr/>
              </p:nvSpPr>
              <p:spPr bwMode="auto">
                <a:xfrm>
                  <a:off x="1166232" y="1834924"/>
                  <a:ext cx="1395766" cy="33855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>
                    <a:defRPr/>
                  </a:pPr>
                  <a:r>
                    <a:rPr lang="zh-CN" altLang="en-US" sz="1050" b="1" dirty="0">
                      <a:solidFill>
                        <a:sysClr val="windowText" lastClr="000000"/>
                      </a:solidFill>
                      <a:latin typeface="微软雅黑" pitchFamily="34" charset="-122"/>
                      <a:ea typeface="微软雅黑" pitchFamily="34" charset="-122"/>
                    </a:rPr>
                    <a:t>点击添加标题</a:t>
                  </a:r>
                </a:p>
              </p:txBody>
            </p:sp>
            <p:sp>
              <p:nvSpPr>
                <p:cNvPr id="34" name="出自【趣你的PPT】(微信:qunideppt)：最优质的PPT资源库"/>
                <p:cNvSpPr txBox="1"/>
                <p:nvPr/>
              </p:nvSpPr>
              <p:spPr>
                <a:xfrm>
                  <a:off x="1146629" y="2130335"/>
                  <a:ext cx="2583542" cy="64017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defTabSz="912613">
                    <a:lnSpc>
                      <a:spcPct val="120000"/>
                    </a:lnSpc>
                    <a:spcBef>
                      <a:spcPct val="20000"/>
                    </a:spcBef>
                    <a:defRPr/>
                  </a:pP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该原创</a:t>
                  </a:r>
                  <a:r>
                    <a: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PPT</a:t>
                  </a: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模板来自公众号：趣你的</a:t>
                  </a:r>
                  <a:r>
                    <a: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PPT</a:t>
                  </a: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。快来加入我们。</a:t>
                  </a:r>
                  <a:endPara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>
                <a:off x="8424093" y="4531965"/>
                <a:ext cx="2583542" cy="935585"/>
                <a:chOff x="1146629" y="1834924"/>
                <a:chExt cx="2583542" cy="935585"/>
              </a:xfrm>
            </p:grpSpPr>
            <p:sp>
              <p:nvSpPr>
                <p:cNvPr id="26" name="出自【趣你的PPT】(微信:qunideppt)：最优质的PPT资源库"/>
                <p:cNvSpPr txBox="1">
                  <a:spLocks noChangeArrowheads="1"/>
                </p:cNvSpPr>
                <p:nvPr/>
              </p:nvSpPr>
              <p:spPr bwMode="auto">
                <a:xfrm>
                  <a:off x="1166232" y="1834924"/>
                  <a:ext cx="1395766" cy="33855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>
                    <a:defRPr/>
                  </a:pPr>
                  <a:r>
                    <a:rPr lang="zh-CN" altLang="en-US" sz="1050" b="1" dirty="0">
                      <a:solidFill>
                        <a:sysClr val="windowText" lastClr="000000"/>
                      </a:solidFill>
                      <a:latin typeface="微软雅黑" pitchFamily="34" charset="-122"/>
                      <a:ea typeface="微软雅黑" pitchFamily="34" charset="-122"/>
                    </a:rPr>
                    <a:t>点击添加标题</a:t>
                  </a:r>
                </a:p>
              </p:txBody>
            </p:sp>
            <p:sp>
              <p:nvSpPr>
                <p:cNvPr id="32" name="出自【趣你的PPT】(微信:qunideppt)：最优质的PPT资源库"/>
                <p:cNvSpPr txBox="1"/>
                <p:nvPr/>
              </p:nvSpPr>
              <p:spPr>
                <a:xfrm>
                  <a:off x="1146629" y="2130335"/>
                  <a:ext cx="2583542" cy="64017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defTabSz="912613">
                    <a:lnSpc>
                      <a:spcPct val="120000"/>
                    </a:lnSpc>
                    <a:spcBef>
                      <a:spcPct val="20000"/>
                    </a:spcBef>
                    <a:defRPr/>
                  </a:pP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该原创</a:t>
                  </a:r>
                  <a:r>
                    <a: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PPT</a:t>
                  </a: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模板来自公众号：趣你的</a:t>
                  </a:r>
                  <a:r>
                    <a: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PPT</a:t>
                  </a: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。快来加入我们。</a:t>
                  </a:r>
                  <a:endPara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3" name="组合 22"/>
              <p:cNvGrpSpPr/>
              <p:nvPr/>
            </p:nvGrpSpPr>
            <p:grpSpPr>
              <a:xfrm>
                <a:off x="1145179" y="4539222"/>
                <a:ext cx="2583542" cy="921071"/>
                <a:chOff x="1146629" y="1849438"/>
                <a:chExt cx="2583542" cy="921071"/>
              </a:xfrm>
            </p:grpSpPr>
            <p:sp>
              <p:nvSpPr>
                <p:cNvPr id="24" name="出自【趣你的PPT】(微信:qunideppt)：最优质的PPT资源库"/>
                <p:cNvSpPr txBox="1">
                  <a:spLocks noChangeArrowheads="1"/>
                </p:cNvSpPr>
                <p:nvPr/>
              </p:nvSpPr>
              <p:spPr bwMode="auto">
                <a:xfrm>
                  <a:off x="2298347" y="1849438"/>
                  <a:ext cx="1395766" cy="33855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r">
                    <a:defRPr/>
                  </a:pPr>
                  <a:r>
                    <a:rPr lang="zh-CN" altLang="en-US" sz="1050" b="1" dirty="0">
                      <a:solidFill>
                        <a:sysClr val="windowText" lastClr="000000"/>
                      </a:solidFill>
                      <a:latin typeface="微软雅黑" pitchFamily="34" charset="-122"/>
                      <a:ea typeface="微软雅黑" pitchFamily="34" charset="-122"/>
                    </a:rPr>
                    <a:t>点击添加标题</a:t>
                  </a:r>
                </a:p>
              </p:txBody>
            </p:sp>
            <p:sp>
              <p:nvSpPr>
                <p:cNvPr id="25" name="出自【趣你的PPT】(微信:qunideppt)：最优质的PPT资源库"/>
                <p:cNvSpPr txBox="1"/>
                <p:nvPr/>
              </p:nvSpPr>
              <p:spPr>
                <a:xfrm>
                  <a:off x="1146629" y="2130334"/>
                  <a:ext cx="2583542" cy="6401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 defTabSz="912613">
                    <a:lnSpc>
                      <a:spcPct val="120000"/>
                    </a:lnSpc>
                    <a:spcBef>
                      <a:spcPct val="20000"/>
                    </a:spcBef>
                    <a:defRPr/>
                  </a:pP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该原创</a:t>
                  </a:r>
                  <a:r>
                    <a: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PPT</a:t>
                  </a: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模板来自公众号：趣你的</a:t>
                  </a:r>
                  <a:r>
                    <a: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PPT</a:t>
                  </a:r>
                  <a:r>
                    <a:rPr lang="zh-CN" altLang="en-US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。快来加入我们。</a:t>
                  </a:r>
                  <a:endPara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</p:grpSp>
      </p:grp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8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1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2803064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1472903" y="1788246"/>
            <a:ext cx="6198195" cy="2251564"/>
            <a:chOff x="2170060" y="2384328"/>
            <a:chExt cx="8264260" cy="3002085"/>
          </a:xfrm>
        </p:grpSpPr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13786" y="2410731"/>
              <a:ext cx="601341" cy="477836"/>
            </a:xfrm>
            <a:custGeom>
              <a:avLst/>
              <a:gdLst>
                <a:gd name="T0" fmla="*/ 1796092 w 15055"/>
                <a:gd name="T1" fmla="*/ 1204151 h 10977"/>
                <a:gd name="T2" fmla="*/ 1775642 w 15055"/>
                <a:gd name="T3" fmla="*/ 1246717 h 10977"/>
                <a:gd name="T4" fmla="*/ 1733906 w 15055"/>
                <a:gd name="T5" fmla="*/ 1288086 h 10977"/>
                <a:gd name="T6" fmla="*/ 1699345 w 15055"/>
                <a:gd name="T7" fmla="*/ 1305304 h 10977"/>
                <a:gd name="T8" fmla="*/ 1660718 w 15055"/>
                <a:gd name="T9" fmla="*/ 1312358 h 10977"/>
                <a:gd name="T10" fmla="*/ 1461126 w 15055"/>
                <a:gd name="T11" fmla="*/ 583124 h 10977"/>
                <a:gd name="T12" fmla="*/ 1419868 w 15055"/>
                <a:gd name="T13" fmla="*/ 419677 h 10977"/>
                <a:gd name="T14" fmla="*/ 1374544 w 15055"/>
                <a:gd name="T15" fmla="*/ 326296 h 10977"/>
                <a:gd name="T16" fmla="*/ 1309847 w 15055"/>
                <a:gd name="T17" fmla="*/ 235426 h 10977"/>
                <a:gd name="T18" fmla="*/ 1253162 w 15055"/>
                <a:gd name="T19" fmla="*/ 178512 h 10977"/>
                <a:gd name="T20" fmla="*/ 1190020 w 15055"/>
                <a:gd name="T21" fmla="*/ 132360 h 10977"/>
                <a:gd name="T22" fmla="*/ 1120181 w 15055"/>
                <a:gd name="T23" fmla="*/ 96968 h 10977"/>
                <a:gd name="T24" fmla="*/ 1044123 w 15055"/>
                <a:gd name="T25" fmla="*/ 72696 h 10977"/>
                <a:gd name="T26" fmla="*/ 961607 w 15055"/>
                <a:gd name="T27" fmla="*/ 59305 h 10977"/>
                <a:gd name="T28" fmla="*/ 881005 w 15055"/>
                <a:gd name="T29" fmla="*/ 56555 h 10977"/>
                <a:gd name="T30" fmla="*/ 794901 w 15055"/>
                <a:gd name="T31" fmla="*/ 63848 h 10977"/>
                <a:gd name="T32" fmla="*/ 715495 w 15055"/>
                <a:gd name="T33" fmla="*/ 82022 h 10977"/>
                <a:gd name="T34" fmla="*/ 642905 w 15055"/>
                <a:gd name="T35" fmla="*/ 110838 h 10977"/>
                <a:gd name="T36" fmla="*/ 576653 w 15055"/>
                <a:gd name="T37" fmla="*/ 150534 h 10977"/>
                <a:gd name="T38" fmla="*/ 517218 w 15055"/>
                <a:gd name="T39" fmla="*/ 200871 h 10977"/>
                <a:gd name="T40" fmla="*/ 469024 w 15055"/>
                <a:gd name="T41" fmla="*/ 255872 h 10977"/>
                <a:gd name="T42" fmla="*/ 424059 w 15055"/>
                <a:gd name="T43" fmla="*/ 322829 h 10977"/>
                <a:gd name="T44" fmla="*/ 387943 w 15055"/>
                <a:gd name="T45" fmla="*/ 395525 h 10977"/>
                <a:gd name="T46" fmla="*/ 343815 w 15055"/>
                <a:gd name="T47" fmla="*/ 549646 h 10977"/>
                <a:gd name="T48" fmla="*/ 141473 w 15055"/>
                <a:gd name="T49" fmla="*/ 1312478 h 10977"/>
                <a:gd name="T50" fmla="*/ 89571 w 15055"/>
                <a:gd name="T51" fmla="*/ 1303630 h 10977"/>
                <a:gd name="T52" fmla="*/ 56685 w 15055"/>
                <a:gd name="T53" fmla="*/ 1285695 h 10977"/>
                <a:gd name="T54" fmla="*/ 19373 w 15055"/>
                <a:gd name="T55" fmla="*/ 1244564 h 10977"/>
                <a:gd name="T56" fmla="*/ 4903 w 15055"/>
                <a:gd name="T57" fmla="*/ 1210249 h 10977"/>
                <a:gd name="T58" fmla="*/ 1435 w 15055"/>
                <a:gd name="T59" fmla="*/ 823452 h 10977"/>
                <a:gd name="T60" fmla="*/ 29658 w 15055"/>
                <a:gd name="T61" fmla="*/ 753267 h 10977"/>
                <a:gd name="T62" fmla="*/ 59555 w 15055"/>
                <a:gd name="T63" fmla="*/ 723017 h 10977"/>
                <a:gd name="T64" fmla="*/ 94116 w 15055"/>
                <a:gd name="T65" fmla="*/ 705799 h 10977"/>
                <a:gd name="T66" fmla="*/ 135134 w 15055"/>
                <a:gd name="T67" fmla="*/ 698745 h 10977"/>
                <a:gd name="T68" fmla="*/ 261180 w 15055"/>
                <a:gd name="T69" fmla="*/ 634179 h 10977"/>
                <a:gd name="T70" fmla="*/ 273139 w 15055"/>
                <a:gd name="T71" fmla="*/ 537809 h 10977"/>
                <a:gd name="T72" fmla="*/ 295502 w 15055"/>
                <a:gd name="T73" fmla="*/ 447178 h 10977"/>
                <a:gd name="T74" fmla="*/ 328389 w 15055"/>
                <a:gd name="T75" fmla="*/ 362644 h 10977"/>
                <a:gd name="T76" fmla="*/ 371679 w 15055"/>
                <a:gd name="T77" fmla="*/ 284209 h 10977"/>
                <a:gd name="T78" fmla="*/ 425494 w 15055"/>
                <a:gd name="T79" fmla="*/ 211752 h 10977"/>
                <a:gd name="T80" fmla="*/ 482537 w 15055"/>
                <a:gd name="T81" fmla="*/ 152566 h 10977"/>
                <a:gd name="T82" fmla="*/ 551540 w 15055"/>
                <a:gd name="T83" fmla="*/ 98403 h 10977"/>
                <a:gd name="T84" fmla="*/ 627239 w 15055"/>
                <a:gd name="T85" fmla="*/ 56077 h 10977"/>
                <a:gd name="T86" fmla="*/ 709515 w 15055"/>
                <a:gd name="T87" fmla="*/ 25587 h 10977"/>
                <a:gd name="T88" fmla="*/ 798369 w 15055"/>
                <a:gd name="T89" fmla="*/ 6935 h 10977"/>
                <a:gd name="T90" fmla="*/ 893920 w 15055"/>
                <a:gd name="T91" fmla="*/ 0 h 10977"/>
                <a:gd name="T92" fmla="*/ 982056 w 15055"/>
                <a:gd name="T93" fmla="*/ 3826 h 10977"/>
                <a:gd name="T94" fmla="*/ 1072465 w 15055"/>
                <a:gd name="T95" fmla="*/ 19489 h 10977"/>
                <a:gd name="T96" fmla="*/ 1156177 w 15055"/>
                <a:gd name="T97" fmla="*/ 46631 h 10977"/>
                <a:gd name="T98" fmla="*/ 1233191 w 15055"/>
                <a:gd name="T99" fmla="*/ 85729 h 10977"/>
                <a:gd name="T100" fmla="*/ 1303270 w 15055"/>
                <a:gd name="T101" fmla="*/ 136664 h 10977"/>
                <a:gd name="T102" fmla="*/ 1366651 w 15055"/>
                <a:gd name="T103" fmla="*/ 199197 h 10977"/>
                <a:gd name="T104" fmla="*/ 1416998 w 15055"/>
                <a:gd name="T105" fmla="*/ 263883 h 10977"/>
                <a:gd name="T106" fmla="*/ 1462441 w 15055"/>
                <a:gd name="T107" fmla="*/ 340764 h 10977"/>
                <a:gd name="T108" fmla="*/ 1497481 w 15055"/>
                <a:gd name="T109" fmla="*/ 423623 h 10977"/>
                <a:gd name="T110" fmla="*/ 1522475 w 15055"/>
                <a:gd name="T111" fmla="*/ 512341 h 10977"/>
                <a:gd name="T112" fmla="*/ 1536945 w 15055"/>
                <a:gd name="T113" fmla="*/ 607277 h 10977"/>
                <a:gd name="T114" fmla="*/ 1651510 w 15055"/>
                <a:gd name="T115" fmla="*/ 698506 h 10977"/>
                <a:gd name="T116" fmla="*/ 1691094 w 15055"/>
                <a:gd name="T117" fmla="*/ 703647 h 10977"/>
                <a:gd name="T118" fmla="*/ 1726970 w 15055"/>
                <a:gd name="T119" fmla="*/ 719071 h 10977"/>
                <a:gd name="T120" fmla="*/ 1766434 w 15055"/>
                <a:gd name="T121" fmla="*/ 753267 h 10977"/>
                <a:gd name="T122" fmla="*/ 1787721 w 15055"/>
                <a:gd name="T123" fmla="*/ 786267 h 10977"/>
                <a:gd name="T124" fmla="*/ 1798723 w 15055"/>
                <a:gd name="T125" fmla="*/ 823452 h 1097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5055" h="10977">
                  <a:moveTo>
                    <a:pt x="15055" y="9796"/>
                  </a:moveTo>
                  <a:lnTo>
                    <a:pt x="15055" y="9796"/>
                  </a:lnTo>
                  <a:lnTo>
                    <a:pt x="15052" y="9853"/>
                  </a:lnTo>
                  <a:lnTo>
                    <a:pt x="15051" y="9881"/>
                  </a:lnTo>
                  <a:lnTo>
                    <a:pt x="15049" y="9908"/>
                  </a:lnTo>
                  <a:lnTo>
                    <a:pt x="15045" y="9936"/>
                  </a:lnTo>
                  <a:lnTo>
                    <a:pt x="15041" y="9963"/>
                  </a:lnTo>
                  <a:lnTo>
                    <a:pt x="15037" y="9991"/>
                  </a:lnTo>
                  <a:lnTo>
                    <a:pt x="15032" y="10019"/>
                  </a:lnTo>
                  <a:lnTo>
                    <a:pt x="15025" y="10045"/>
                  </a:lnTo>
                  <a:lnTo>
                    <a:pt x="15019" y="10071"/>
                  </a:lnTo>
                  <a:lnTo>
                    <a:pt x="15011" y="10098"/>
                  </a:lnTo>
                  <a:lnTo>
                    <a:pt x="15003" y="10124"/>
                  </a:lnTo>
                  <a:lnTo>
                    <a:pt x="14993" y="10150"/>
                  </a:lnTo>
                  <a:lnTo>
                    <a:pt x="14984" y="10177"/>
                  </a:lnTo>
                  <a:lnTo>
                    <a:pt x="14974" y="10203"/>
                  </a:lnTo>
                  <a:lnTo>
                    <a:pt x="14962" y="10228"/>
                  </a:lnTo>
                  <a:lnTo>
                    <a:pt x="14952" y="10253"/>
                  </a:lnTo>
                  <a:lnTo>
                    <a:pt x="14938" y="10279"/>
                  </a:lnTo>
                  <a:lnTo>
                    <a:pt x="14912" y="10329"/>
                  </a:lnTo>
                  <a:lnTo>
                    <a:pt x="14882" y="10378"/>
                  </a:lnTo>
                  <a:lnTo>
                    <a:pt x="14848" y="10427"/>
                  </a:lnTo>
                  <a:lnTo>
                    <a:pt x="14813" y="10475"/>
                  </a:lnTo>
                  <a:lnTo>
                    <a:pt x="14774" y="10522"/>
                  </a:lnTo>
                  <a:lnTo>
                    <a:pt x="14733" y="10569"/>
                  </a:lnTo>
                  <a:lnTo>
                    <a:pt x="14689" y="10614"/>
                  </a:lnTo>
                  <a:lnTo>
                    <a:pt x="14644" y="10658"/>
                  </a:lnTo>
                  <a:lnTo>
                    <a:pt x="14596" y="10699"/>
                  </a:lnTo>
                  <a:lnTo>
                    <a:pt x="14572" y="10719"/>
                  </a:lnTo>
                  <a:lnTo>
                    <a:pt x="14548" y="10737"/>
                  </a:lnTo>
                  <a:lnTo>
                    <a:pt x="14524" y="10755"/>
                  </a:lnTo>
                  <a:lnTo>
                    <a:pt x="14499" y="10773"/>
                  </a:lnTo>
                  <a:lnTo>
                    <a:pt x="14473" y="10790"/>
                  </a:lnTo>
                  <a:lnTo>
                    <a:pt x="14448" y="10806"/>
                  </a:lnTo>
                  <a:lnTo>
                    <a:pt x="14423" y="10821"/>
                  </a:lnTo>
                  <a:lnTo>
                    <a:pt x="14398" y="10836"/>
                  </a:lnTo>
                  <a:lnTo>
                    <a:pt x="14372" y="10850"/>
                  </a:lnTo>
                  <a:lnTo>
                    <a:pt x="14345" y="10863"/>
                  </a:lnTo>
                  <a:lnTo>
                    <a:pt x="14319" y="10875"/>
                  </a:lnTo>
                  <a:lnTo>
                    <a:pt x="14291" y="10887"/>
                  </a:lnTo>
                  <a:lnTo>
                    <a:pt x="14265" y="10898"/>
                  </a:lnTo>
                  <a:lnTo>
                    <a:pt x="14237" y="10909"/>
                  </a:lnTo>
                  <a:lnTo>
                    <a:pt x="14210" y="10917"/>
                  </a:lnTo>
                  <a:lnTo>
                    <a:pt x="14181" y="10927"/>
                  </a:lnTo>
                  <a:lnTo>
                    <a:pt x="14153" y="10935"/>
                  </a:lnTo>
                  <a:lnTo>
                    <a:pt x="14125" y="10942"/>
                  </a:lnTo>
                  <a:lnTo>
                    <a:pt x="14096" y="10950"/>
                  </a:lnTo>
                  <a:lnTo>
                    <a:pt x="14067" y="10956"/>
                  </a:lnTo>
                  <a:lnTo>
                    <a:pt x="14038" y="10960"/>
                  </a:lnTo>
                  <a:lnTo>
                    <a:pt x="14008" y="10965"/>
                  </a:lnTo>
                  <a:lnTo>
                    <a:pt x="13978" y="10969"/>
                  </a:lnTo>
                  <a:lnTo>
                    <a:pt x="13949" y="10972"/>
                  </a:lnTo>
                  <a:lnTo>
                    <a:pt x="13919" y="10975"/>
                  </a:lnTo>
                  <a:lnTo>
                    <a:pt x="13887" y="10976"/>
                  </a:lnTo>
                  <a:lnTo>
                    <a:pt x="13825" y="10977"/>
                  </a:lnTo>
                  <a:lnTo>
                    <a:pt x="12279" y="10977"/>
                  </a:lnTo>
                  <a:lnTo>
                    <a:pt x="12279" y="5838"/>
                  </a:lnTo>
                  <a:lnTo>
                    <a:pt x="12278" y="5697"/>
                  </a:lnTo>
                  <a:lnTo>
                    <a:pt x="12274" y="5557"/>
                  </a:lnTo>
                  <a:lnTo>
                    <a:pt x="12268" y="5418"/>
                  </a:lnTo>
                  <a:lnTo>
                    <a:pt x="12259" y="5281"/>
                  </a:lnTo>
                  <a:lnTo>
                    <a:pt x="12248" y="5145"/>
                  </a:lnTo>
                  <a:lnTo>
                    <a:pt x="12234" y="5010"/>
                  </a:lnTo>
                  <a:lnTo>
                    <a:pt x="12218" y="4877"/>
                  </a:lnTo>
                  <a:lnTo>
                    <a:pt x="12199" y="4747"/>
                  </a:lnTo>
                  <a:lnTo>
                    <a:pt x="12177" y="4616"/>
                  </a:lnTo>
                  <a:lnTo>
                    <a:pt x="12153" y="4488"/>
                  </a:lnTo>
                  <a:lnTo>
                    <a:pt x="12127" y="4361"/>
                  </a:lnTo>
                  <a:lnTo>
                    <a:pt x="12098" y="4235"/>
                  </a:lnTo>
                  <a:lnTo>
                    <a:pt x="12067" y="4111"/>
                  </a:lnTo>
                  <a:lnTo>
                    <a:pt x="12034" y="3987"/>
                  </a:lnTo>
                  <a:lnTo>
                    <a:pt x="11996" y="3866"/>
                  </a:lnTo>
                  <a:lnTo>
                    <a:pt x="11958" y="3746"/>
                  </a:lnTo>
                  <a:lnTo>
                    <a:pt x="11916" y="3628"/>
                  </a:lnTo>
                  <a:lnTo>
                    <a:pt x="11873" y="3510"/>
                  </a:lnTo>
                  <a:lnTo>
                    <a:pt x="11826" y="3394"/>
                  </a:lnTo>
                  <a:lnTo>
                    <a:pt x="11777" y="3280"/>
                  </a:lnTo>
                  <a:lnTo>
                    <a:pt x="11726" y="3166"/>
                  </a:lnTo>
                  <a:lnTo>
                    <a:pt x="11699" y="3111"/>
                  </a:lnTo>
                  <a:lnTo>
                    <a:pt x="11672" y="3055"/>
                  </a:lnTo>
                  <a:lnTo>
                    <a:pt x="11644" y="3000"/>
                  </a:lnTo>
                  <a:lnTo>
                    <a:pt x="11615" y="2945"/>
                  </a:lnTo>
                  <a:lnTo>
                    <a:pt x="11585" y="2891"/>
                  </a:lnTo>
                  <a:lnTo>
                    <a:pt x="11557" y="2837"/>
                  </a:lnTo>
                  <a:lnTo>
                    <a:pt x="11525" y="2783"/>
                  </a:lnTo>
                  <a:lnTo>
                    <a:pt x="11494" y="2729"/>
                  </a:lnTo>
                  <a:lnTo>
                    <a:pt x="11463" y="2676"/>
                  </a:lnTo>
                  <a:lnTo>
                    <a:pt x="11431" y="2624"/>
                  </a:lnTo>
                  <a:lnTo>
                    <a:pt x="11397" y="2571"/>
                  </a:lnTo>
                  <a:lnTo>
                    <a:pt x="11364" y="2519"/>
                  </a:lnTo>
                  <a:lnTo>
                    <a:pt x="11295" y="2416"/>
                  </a:lnTo>
                  <a:lnTo>
                    <a:pt x="11223" y="2315"/>
                  </a:lnTo>
                  <a:lnTo>
                    <a:pt x="11149" y="2214"/>
                  </a:lnTo>
                  <a:lnTo>
                    <a:pt x="11073" y="2116"/>
                  </a:lnTo>
                  <a:lnTo>
                    <a:pt x="10993" y="2017"/>
                  </a:lnTo>
                  <a:lnTo>
                    <a:pt x="10953" y="1969"/>
                  </a:lnTo>
                  <a:lnTo>
                    <a:pt x="10912" y="1923"/>
                  </a:lnTo>
                  <a:lnTo>
                    <a:pt x="10871" y="1876"/>
                  </a:lnTo>
                  <a:lnTo>
                    <a:pt x="10829" y="1831"/>
                  </a:lnTo>
                  <a:lnTo>
                    <a:pt x="10787" y="1786"/>
                  </a:lnTo>
                  <a:lnTo>
                    <a:pt x="10744" y="1742"/>
                  </a:lnTo>
                  <a:lnTo>
                    <a:pt x="10701" y="1699"/>
                  </a:lnTo>
                  <a:lnTo>
                    <a:pt x="10658" y="1656"/>
                  </a:lnTo>
                  <a:lnTo>
                    <a:pt x="10614" y="1614"/>
                  </a:lnTo>
                  <a:lnTo>
                    <a:pt x="10569" y="1573"/>
                  </a:lnTo>
                  <a:lnTo>
                    <a:pt x="10524" y="1532"/>
                  </a:lnTo>
                  <a:lnTo>
                    <a:pt x="10479" y="1493"/>
                  </a:lnTo>
                  <a:lnTo>
                    <a:pt x="10433" y="1453"/>
                  </a:lnTo>
                  <a:lnTo>
                    <a:pt x="10387" y="1416"/>
                  </a:lnTo>
                  <a:lnTo>
                    <a:pt x="10340" y="1378"/>
                  </a:lnTo>
                  <a:lnTo>
                    <a:pt x="10292" y="1342"/>
                  </a:lnTo>
                  <a:lnTo>
                    <a:pt x="10246" y="1306"/>
                  </a:lnTo>
                  <a:lnTo>
                    <a:pt x="10198" y="1271"/>
                  </a:lnTo>
                  <a:lnTo>
                    <a:pt x="10149" y="1236"/>
                  </a:lnTo>
                  <a:lnTo>
                    <a:pt x="10099" y="1203"/>
                  </a:lnTo>
                  <a:lnTo>
                    <a:pt x="10050" y="1170"/>
                  </a:lnTo>
                  <a:lnTo>
                    <a:pt x="10000" y="1138"/>
                  </a:lnTo>
                  <a:lnTo>
                    <a:pt x="9951" y="1107"/>
                  </a:lnTo>
                  <a:lnTo>
                    <a:pt x="9899" y="1076"/>
                  </a:lnTo>
                  <a:lnTo>
                    <a:pt x="9848" y="1046"/>
                  </a:lnTo>
                  <a:lnTo>
                    <a:pt x="9796" y="1017"/>
                  </a:lnTo>
                  <a:lnTo>
                    <a:pt x="9745" y="988"/>
                  </a:lnTo>
                  <a:lnTo>
                    <a:pt x="9692" y="961"/>
                  </a:lnTo>
                  <a:lnTo>
                    <a:pt x="9639" y="934"/>
                  </a:lnTo>
                  <a:lnTo>
                    <a:pt x="9585" y="908"/>
                  </a:lnTo>
                  <a:lnTo>
                    <a:pt x="9531" y="883"/>
                  </a:lnTo>
                  <a:lnTo>
                    <a:pt x="9478" y="859"/>
                  </a:lnTo>
                  <a:lnTo>
                    <a:pt x="9422" y="835"/>
                  </a:lnTo>
                  <a:lnTo>
                    <a:pt x="9367" y="811"/>
                  </a:lnTo>
                  <a:lnTo>
                    <a:pt x="9312" y="789"/>
                  </a:lnTo>
                  <a:lnTo>
                    <a:pt x="9256" y="768"/>
                  </a:lnTo>
                  <a:lnTo>
                    <a:pt x="9199" y="747"/>
                  </a:lnTo>
                  <a:lnTo>
                    <a:pt x="9142" y="727"/>
                  </a:lnTo>
                  <a:lnTo>
                    <a:pt x="9084" y="708"/>
                  </a:lnTo>
                  <a:lnTo>
                    <a:pt x="9027" y="689"/>
                  </a:lnTo>
                  <a:lnTo>
                    <a:pt x="8968" y="672"/>
                  </a:lnTo>
                  <a:lnTo>
                    <a:pt x="8909" y="654"/>
                  </a:lnTo>
                  <a:lnTo>
                    <a:pt x="8851" y="638"/>
                  </a:lnTo>
                  <a:lnTo>
                    <a:pt x="8791" y="623"/>
                  </a:lnTo>
                  <a:lnTo>
                    <a:pt x="8731" y="608"/>
                  </a:lnTo>
                  <a:lnTo>
                    <a:pt x="8671" y="594"/>
                  </a:lnTo>
                  <a:lnTo>
                    <a:pt x="8610" y="581"/>
                  </a:lnTo>
                  <a:lnTo>
                    <a:pt x="8548" y="569"/>
                  </a:lnTo>
                  <a:lnTo>
                    <a:pt x="8486" y="557"/>
                  </a:lnTo>
                  <a:lnTo>
                    <a:pt x="8424" y="546"/>
                  </a:lnTo>
                  <a:lnTo>
                    <a:pt x="8361" y="535"/>
                  </a:lnTo>
                  <a:lnTo>
                    <a:pt x="8298" y="526"/>
                  </a:lnTo>
                  <a:lnTo>
                    <a:pt x="8234" y="517"/>
                  </a:lnTo>
                  <a:lnTo>
                    <a:pt x="8170" y="509"/>
                  </a:lnTo>
                  <a:lnTo>
                    <a:pt x="8105" y="502"/>
                  </a:lnTo>
                  <a:lnTo>
                    <a:pt x="8041" y="496"/>
                  </a:lnTo>
                  <a:lnTo>
                    <a:pt x="7975" y="490"/>
                  </a:lnTo>
                  <a:lnTo>
                    <a:pt x="7909" y="485"/>
                  </a:lnTo>
                  <a:lnTo>
                    <a:pt x="7843" y="481"/>
                  </a:lnTo>
                  <a:lnTo>
                    <a:pt x="7776" y="478"/>
                  </a:lnTo>
                  <a:lnTo>
                    <a:pt x="7709" y="475"/>
                  </a:lnTo>
                  <a:lnTo>
                    <a:pt x="7640" y="473"/>
                  </a:lnTo>
                  <a:lnTo>
                    <a:pt x="7572" y="472"/>
                  </a:lnTo>
                  <a:lnTo>
                    <a:pt x="7504" y="472"/>
                  </a:lnTo>
                  <a:lnTo>
                    <a:pt x="7436" y="472"/>
                  </a:lnTo>
                  <a:lnTo>
                    <a:pt x="7367" y="473"/>
                  </a:lnTo>
                  <a:lnTo>
                    <a:pt x="7300" y="475"/>
                  </a:lnTo>
                  <a:lnTo>
                    <a:pt x="7232" y="478"/>
                  </a:lnTo>
                  <a:lnTo>
                    <a:pt x="7166" y="481"/>
                  </a:lnTo>
                  <a:lnTo>
                    <a:pt x="7099" y="485"/>
                  </a:lnTo>
                  <a:lnTo>
                    <a:pt x="7033" y="490"/>
                  </a:lnTo>
                  <a:lnTo>
                    <a:pt x="6968" y="496"/>
                  </a:lnTo>
                  <a:lnTo>
                    <a:pt x="6902" y="502"/>
                  </a:lnTo>
                  <a:lnTo>
                    <a:pt x="6839" y="509"/>
                  </a:lnTo>
                  <a:lnTo>
                    <a:pt x="6774" y="516"/>
                  </a:lnTo>
                  <a:lnTo>
                    <a:pt x="6711" y="526"/>
                  </a:lnTo>
                  <a:lnTo>
                    <a:pt x="6647" y="534"/>
                  </a:lnTo>
                  <a:lnTo>
                    <a:pt x="6585" y="545"/>
                  </a:lnTo>
                  <a:lnTo>
                    <a:pt x="6522" y="556"/>
                  </a:lnTo>
                  <a:lnTo>
                    <a:pt x="6461" y="566"/>
                  </a:lnTo>
                  <a:lnTo>
                    <a:pt x="6400" y="580"/>
                  </a:lnTo>
                  <a:lnTo>
                    <a:pt x="6339" y="592"/>
                  </a:lnTo>
                  <a:lnTo>
                    <a:pt x="6278" y="606"/>
                  </a:lnTo>
                  <a:lnTo>
                    <a:pt x="6218" y="620"/>
                  </a:lnTo>
                  <a:lnTo>
                    <a:pt x="6159" y="636"/>
                  </a:lnTo>
                  <a:lnTo>
                    <a:pt x="6101" y="652"/>
                  </a:lnTo>
                  <a:lnTo>
                    <a:pt x="6042" y="668"/>
                  </a:lnTo>
                  <a:lnTo>
                    <a:pt x="5983" y="686"/>
                  </a:lnTo>
                  <a:lnTo>
                    <a:pt x="5926" y="704"/>
                  </a:lnTo>
                  <a:lnTo>
                    <a:pt x="5868" y="723"/>
                  </a:lnTo>
                  <a:lnTo>
                    <a:pt x="5812" y="743"/>
                  </a:lnTo>
                  <a:lnTo>
                    <a:pt x="5755" y="763"/>
                  </a:lnTo>
                  <a:lnTo>
                    <a:pt x="5700" y="785"/>
                  </a:lnTo>
                  <a:lnTo>
                    <a:pt x="5645" y="806"/>
                  </a:lnTo>
                  <a:lnTo>
                    <a:pt x="5590" y="829"/>
                  </a:lnTo>
                  <a:lnTo>
                    <a:pt x="5535" y="853"/>
                  </a:lnTo>
                  <a:lnTo>
                    <a:pt x="5481" y="877"/>
                  </a:lnTo>
                  <a:lnTo>
                    <a:pt x="5428" y="902"/>
                  </a:lnTo>
                  <a:lnTo>
                    <a:pt x="5376" y="927"/>
                  </a:lnTo>
                  <a:lnTo>
                    <a:pt x="5323" y="953"/>
                  </a:lnTo>
                  <a:lnTo>
                    <a:pt x="5270" y="981"/>
                  </a:lnTo>
                  <a:lnTo>
                    <a:pt x="5219" y="1009"/>
                  </a:lnTo>
                  <a:lnTo>
                    <a:pt x="5167" y="1037"/>
                  </a:lnTo>
                  <a:lnTo>
                    <a:pt x="5117" y="1067"/>
                  </a:lnTo>
                  <a:lnTo>
                    <a:pt x="5066" y="1097"/>
                  </a:lnTo>
                  <a:lnTo>
                    <a:pt x="5017" y="1128"/>
                  </a:lnTo>
                  <a:lnTo>
                    <a:pt x="4967" y="1160"/>
                  </a:lnTo>
                  <a:lnTo>
                    <a:pt x="4919" y="1192"/>
                  </a:lnTo>
                  <a:lnTo>
                    <a:pt x="4870" y="1225"/>
                  </a:lnTo>
                  <a:lnTo>
                    <a:pt x="4822" y="1259"/>
                  </a:lnTo>
                  <a:lnTo>
                    <a:pt x="4775" y="1294"/>
                  </a:lnTo>
                  <a:lnTo>
                    <a:pt x="4727" y="1328"/>
                  </a:lnTo>
                  <a:lnTo>
                    <a:pt x="4682" y="1364"/>
                  </a:lnTo>
                  <a:lnTo>
                    <a:pt x="4635" y="1402"/>
                  </a:lnTo>
                  <a:lnTo>
                    <a:pt x="4589" y="1439"/>
                  </a:lnTo>
                  <a:lnTo>
                    <a:pt x="4544" y="1477"/>
                  </a:lnTo>
                  <a:lnTo>
                    <a:pt x="4500" y="1517"/>
                  </a:lnTo>
                  <a:lnTo>
                    <a:pt x="4455" y="1556"/>
                  </a:lnTo>
                  <a:lnTo>
                    <a:pt x="4411" y="1597"/>
                  </a:lnTo>
                  <a:lnTo>
                    <a:pt x="4368" y="1638"/>
                  </a:lnTo>
                  <a:lnTo>
                    <a:pt x="4325" y="1680"/>
                  </a:lnTo>
                  <a:lnTo>
                    <a:pt x="4283" y="1723"/>
                  </a:lnTo>
                  <a:lnTo>
                    <a:pt x="4241" y="1766"/>
                  </a:lnTo>
                  <a:lnTo>
                    <a:pt x="4199" y="1810"/>
                  </a:lnTo>
                  <a:lnTo>
                    <a:pt x="4158" y="1856"/>
                  </a:lnTo>
                  <a:lnTo>
                    <a:pt x="4117" y="1901"/>
                  </a:lnTo>
                  <a:lnTo>
                    <a:pt x="4078" y="1948"/>
                  </a:lnTo>
                  <a:lnTo>
                    <a:pt x="4038" y="1995"/>
                  </a:lnTo>
                  <a:lnTo>
                    <a:pt x="3999" y="2043"/>
                  </a:lnTo>
                  <a:lnTo>
                    <a:pt x="3960" y="2092"/>
                  </a:lnTo>
                  <a:lnTo>
                    <a:pt x="3922" y="2140"/>
                  </a:lnTo>
                  <a:lnTo>
                    <a:pt x="3885" y="2189"/>
                  </a:lnTo>
                  <a:lnTo>
                    <a:pt x="3848" y="2238"/>
                  </a:lnTo>
                  <a:lnTo>
                    <a:pt x="3812" y="2288"/>
                  </a:lnTo>
                  <a:lnTo>
                    <a:pt x="3777" y="2339"/>
                  </a:lnTo>
                  <a:lnTo>
                    <a:pt x="3742" y="2389"/>
                  </a:lnTo>
                  <a:lnTo>
                    <a:pt x="3708" y="2439"/>
                  </a:lnTo>
                  <a:lnTo>
                    <a:pt x="3674" y="2491"/>
                  </a:lnTo>
                  <a:lnTo>
                    <a:pt x="3642" y="2542"/>
                  </a:lnTo>
                  <a:lnTo>
                    <a:pt x="3608" y="2595"/>
                  </a:lnTo>
                  <a:lnTo>
                    <a:pt x="3577" y="2648"/>
                  </a:lnTo>
                  <a:lnTo>
                    <a:pt x="3546" y="2700"/>
                  </a:lnTo>
                  <a:lnTo>
                    <a:pt x="3516" y="2753"/>
                  </a:lnTo>
                  <a:lnTo>
                    <a:pt x="3486" y="2807"/>
                  </a:lnTo>
                  <a:lnTo>
                    <a:pt x="3456" y="2861"/>
                  </a:lnTo>
                  <a:lnTo>
                    <a:pt x="3427" y="2915"/>
                  </a:lnTo>
                  <a:lnTo>
                    <a:pt x="3400" y="2970"/>
                  </a:lnTo>
                  <a:lnTo>
                    <a:pt x="3372" y="3025"/>
                  </a:lnTo>
                  <a:lnTo>
                    <a:pt x="3344" y="3081"/>
                  </a:lnTo>
                  <a:lnTo>
                    <a:pt x="3319" y="3136"/>
                  </a:lnTo>
                  <a:lnTo>
                    <a:pt x="3293" y="3193"/>
                  </a:lnTo>
                  <a:lnTo>
                    <a:pt x="3268" y="3250"/>
                  </a:lnTo>
                  <a:lnTo>
                    <a:pt x="3244" y="3308"/>
                  </a:lnTo>
                  <a:lnTo>
                    <a:pt x="3220" y="3365"/>
                  </a:lnTo>
                  <a:lnTo>
                    <a:pt x="3174" y="3482"/>
                  </a:lnTo>
                  <a:lnTo>
                    <a:pt x="3131" y="3599"/>
                  </a:lnTo>
                  <a:lnTo>
                    <a:pt x="3090" y="3718"/>
                  </a:lnTo>
                  <a:lnTo>
                    <a:pt x="3052" y="3839"/>
                  </a:lnTo>
                  <a:lnTo>
                    <a:pt x="3017" y="3961"/>
                  </a:lnTo>
                  <a:lnTo>
                    <a:pt x="2984" y="4085"/>
                  </a:lnTo>
                  <a:lnTo>
                    <a:pt x="2953" y="4211"/>
                  </a:lnTo>
                  <a:lnTo>
                    <a:pt x="2924" y="4338"/>
                  </a:lnTo>
                  <a:lnTo>
                    <a:pt x="2899" y="4466"/>
                  </a:lnTo>
                  <a:lnTo>
                    <a:pt x="2875" y="4597"/>
                  </a:lnTo>
                  <a:lnTo>
                    <a:pt x="2854" y="4729"/>
                  </a:lnTo>
                  <a:lnTo>
                    <a:pt x="2835" y="4862"/>
                  </a:lnTo>
                  <a:lnTo>
                    <a:pt x="2820" y="4997"/>
                  </a:lnTo>
                  <a:lnTo>
                    <a:pt x="2806" y="5133"/>
                  </a:lnTo>
                  <a:lnTo>
                    <a:pt x="2794" y="5270"/>
                  </a:lnTo>
                  <a:lnTo>
                    <a:pt x="2786" y="5411"/>
                  </a:lnTo>
                  <a:lnTo>
                    <a:pt x="2780" y="5552"/>
                  </a:lnTo>
                  <a:lnTo>
                    <a:pt x="2776" y="5694"/>
                  </a:lnTo>
                  <a:lnTo>
                    <a:pt x="2775" y="5838"/>
                  </a:lnTo>
                  <a:lnTo>
                    <a:pt x="2775" y="10977"/>
                  </a:lnTo>
                  <a:lnTo>
                    <a:pt x="1183" y="10977"/>
                  </a:lnTo>
                  <a:lnTo>
                    <a:pt x="1120" y="10976"/>
                  </a:lnTo>
                  <a:lnTo>
                    <a:pt x="1060" y="10972"/>
                  </a:lnTo>
                  <a:lnTo>
                    <a:pt x="1000" y="10965"/>
                  </a:lnTo>
                  <a:lnTo>
                    <a:pt x="943" y="10957"/>
                  </a:lnTo>
                  <a:lnTo>
                    <a:pt x="885" y="10945"/>
                  </a:lnTo>
                  <a:lnTo>
                    <a:pt x="858" y="10938"/>
                  </a:lnTo>
                  <a:lnTo>
                    <a:pt x="830" y="10929"/>
                  </a:lnTo>
                  <a:lnTo>
                    <a:pt x="803" y="10922"/>
                  </a:lnTo>
                  <a:lnTo>
                    <a:pt x="775" y="10912"/>
                  </a:lnTo>
                  <a:lnTo>
                    <a:pt x="749" y="10903"/>
                  </a:lnTo>
                  <a:lnTo>
                    <a:pt x="722" y="10892"/>
                  </a:lnTo>
                  <a:lnTo>
                    <a:pt x="696" y="10881"/>
                  </a:lnTo>
                  <a:lnTo>
                    <a:pt x="670" y="10870"/>
                  </a:lnTo>
                  <a:lnTo>
                    <a:pt x="645" y="10857"/>
                  </a:lnTo>
                  <a:lnTo>
                    <a:pt x="619" y="10844"/>
                  </a:lnTo>
                  <a:lnTo>
                    <a:pt x="594" y="10831"/>
                  </a:lnTo>
                  <a:lnTo>
                    <a:pt x="570" y="10817"/>
                  </a:lnTo>
                  <a:lnTo>
                    <a:pt x="546" y="10802"/>
                  </a:lnTo>
                  <a:lnTo>
                    <a:pt x="522" y="10787"/>
                  </a:lnTo>
                  <a:lnTo>
                    <a:pt x="498" y="10770"/>
                  </a:lnTo>
                  <a:lnTo>
                    <a:pt x="474" y="10753"/>
                  </a:lnTo>
                  <a:lnTo>
                    <a:pt x="429" y="10717"/>
                  </a:lnTo>
                  <a:lnTo>
                    <a:pt x="385" y="10679"/>
                  </a:lnTo>
                  <a:lnTo>
                    <a:pt x="341" y="10637"/>
                  </a:lnTo>
                  <a:lnTo>
                    <a:pt x="301" y="10594"/>
                  </a:lnTo>
                  <a:lnTo>
                    <a:pt x="261" y="10549"/>
                  </a:lnTo>
                  <a:lnTo>
                    <a:pt x="225" y="10504"/>
                  </a:lnTo>
                  <a:lnTo>
                    <a:pt x="208" y="10481"/>
                  </a:lnTo>
                  <a:lnTo>
                    <a:pt x="193" y="10457"/>
                  </a:lnTo>
                  <a:lnTo>
                    <a:pt x="176" y="10433"/>
                  </a:lnTo>
                  <a:lnTo>
                    <a:pt x="162" y="10409"/>
                  </a:lnTo>
                  <a:lnTo>
                    <a:pt x="147" y="10384"/>
                  </a:lnTo>
                  <a:lnTo>
                    <a:pt x="134" y="10359"/>
                  </a:lnTo>
                  <a:lnTo>
                    <a:pt x="121" y="10334"/>
                  </a:lnTo>
                  <a:lnTo>
                    <a:pt x="108" y="10309"/>
                  </a:lnTo>
                  <a:lnTo>
                    <a:pt x="97" y="10283"/>
                  </a:lnTo>
                  <a:lnTo>
                    <a:pt x="86" y="10257"/>
                  </a:lnTo>
                  <a:lnTo>
                    <a:pt x="75" y="10231"/>
                  </a:lnTo>
                  <a:lnTo>
                    <a:pt x="66" y="10203"/>
                  </a:lnTo>
                  <a:lnTo>
                    <a:pt x="56" y="10177"/>
                  </a:lnTo>
                  <a:lnTo>
                    <a:pt x="48" y="10149"/>
                  </a:lnTo>
                  <a:lnTo>
                    <a:pt x="41" y="10122"/>
                  </a:lnTo>
                  <a:lnTo>
                    <a:pt x="33" y="10093"/>
                  </a:lnTo>
                  <a:lnTo>
                    <a:pt x="21" y="10037"/>
                  </a:lnTo>
                  <a:lnTo>
                    <a:pt x="12" y="9978"/>
                  </a:lnTo>
                  <a:lnTo>
                    <a:pt x="6" y="9919"/>
                  </a:lnTo>
                  <a:lnTo>
                    <a:pt x="2" y="9858"/>
                  </a:lnTo>
                  <a:lnTo>
                    <a:pt x="0" y="9796"/>
                  </a:lnTo>
                  <a:lnTo>
                    <a:pt x="0" y="7069"/>
                  </a:lnTo>
                  <a:lnTo>
                    <a:pt x="2" y="7008"/>
                  </a:lnTo>
                  <a:lnTo>
                    <a:pt x="6" y="6947"/>
                  </a:lnTo>
                  <a:lnTo>
                    <a:pt x="12" y="6887"/>
                  </a:lnTo>
                  <a:lnTo>
                    <a:pt x="20" y="6828"/>
                  </a:lnTo>
                  <a:lnTo>
                    <a:pt x="32" y="6770"/>
                  </a:lnTo>
                  <a:lnTo>
                    <a:pt x="45" y="6714"/>
                  </a:lnTo>
                  <a:lnTo>
                    <a:pt x="62" y="6658"/>
                  </a:lnTo>
                  <a:lnTo>
                    <a:pt x="81" y="6604"/>
                  </a:lnTo>
                  <a:lnTo>
                    <a:pt x="103" y="6550"/>
                  </a:lnTo>
                  <a:lnTo>
                    <a:pt x="127" y="6498"/>
                  </a:lnTo>
                  <a:lnTo>
                    <a:pt x="153" y="6447"/>
                  </a:lnTo>
                  <a:lnTo>
                    <a:pt x="182" y="6397"/>
                  </a:lnTo>
                  <a:lnTo>
                    <a:pt x="213" y="6347"/>
                  </a:lnTo>
                  <a:lnTo>
                    <a:pt x="248" y="6300"/>
                  </a:lnTo>
                  <a:lnTo>
                    <a:pt x="284" y="6252"/>
                  </a:lnTo>
                  <a:lnTo>
                    <a:pt x="323" y="6206"/>
                  </a:lnTo>
                  <a:lnTo>
                    <a:pt x="344" y="6183"/>
                  </a:lnTo>
                  <a:lnTo>
                    <a:pt x="364" y="6162"/>
                  </a:lnTo>
                  <a:lnTo>
                    <a:pt x="386" y="6141"/>
                  </a:lnTo>
                  <a:lnTo>
                    <a:pt x="407" y="6121"/>
                  </a:lnTo>
                  <a:lnTo>
                    <a:pt x="430" y="6102"/>
                  </a:lnTo>
                  <a:lnTo>
                    <a:pt x="453" y="6083"/>
                  </a:lnTo>
                  <a:lnTo>
                    <a:pt x="476" y="6065"/>
                  </a:lnTo>
                  <a:lnTo>
                    <a:pt x="498" y="6047"/>
                  </a:lnTo>
                  <a:lnTo>
                    <a:pt x="522" y="6031"/>
                  </a:lnTo>
                  <a:lnTo>
                    <a:pt x="547" y="6014"/>
                  </a:lnTo>
                  <a:lnTo>
                    <a:pt x="573" y="5999"/>
                  </a:lnTo>
                  <a:lnTo>
                    <a:pt x="598" y="5984"/>
                  </a:lnTo>
                  <a:lnTo>
                    <a:pt x="623" y="5971"/>
                  </a:lnTo>
                  <a:lnTo>
                    <a:pt x="649" y="5958"/>
                  </a:lnTo>
                  <a:lnTo>
                    <a:pt x="676" y="5945"/>
                  </a:lnTo>
                  <a:lnTo>
                    <a:pt x="703" y="5934"/>
                  </a:lnTo>
                  <a:lnTo>
                    <a:pt x="731" y="5922"/>
                  </a:lnTo>
                  <a:lnTo>
                    <a:pt x="758" y="5913"/>
                  </a:lnTo>
                  <a:lnTo>
                    <a:pt x="787" y="5903"/>
                  </a:lnTo>
                  <a:lnTo>
                    <a:pt x="816" y="5893"/>
                  </a:lnTo>
                  <a:lnTo>
                    <a:pt x="846" y="5885"/>
                  </a:lnTo>
                  <a:lnTo>
                    <a:pt x="876" y="5878"/>
                  </a:lnTo>
                  <a:lnTo>
                    <a:pt x="906" y="5872"/>
                  </a:lnTo>
                  <a:lnTo>
                    <a:pt x="937" y="5866"/>
                  </a:lnTo>
                  <a:lnTo>
                    <a:pt x="968" y="5860"/>
                  </a:lnTo>
                  <a:lnTo>
                    <a:pt x="999" y="5855"/>
                  </a:lnTo>
                  <a:lnTo>
                    <a:pt x="1032" y="5851"/>
                  </a:lnTo>
                  <a:lnTo>
                    <a:pt x="1064" y="5848"/>
                  </a:lnTo>
                  <a:lnTo>
                    <a:pt x="1098" y="5845"/>
                  </a:lnTo>
                  <a:lnTo>
                    <a:pt x="1130" y="5844"/>
                  </a:lnTo>
                  <a:lnTo>
                    <a:pt x="1165" y="5843"/>
                  </a:lnTo>
                  <a:lnTo>
                    <a:pt x="1198" y="5842"/>
                  </a:lnTo>
                  <a:lnTo>
                    <a:pt x="2168" y="5842"/>
                  </a:lnTo>
                  <a:lnTo>
                    <a:pt x="2168" y="5764"/>
                  </a:lnTo>
                  <a:lnTo>
                    <a:pt x="2169" y="5686"/>
                  </a:lnTo>
                  <a:lnTo>
                    <a:pt x="2170" y="5609"/>
                  </a:lnTo>
                  <a:lnTo>
                    <a:pt x="2172" y="5532"/>
                  </a:lnTo>
                  <a:lnTo>
                    <a:pt x="2176" y="5455"/>
                  </a:lnTo>
                  <a:lnTo>
                    <a:pt x="2181" y="5379"/>
                  </a:lnTo>
                  <a:lnTo>
                    <a:pt x="2184" y="5304"/>
                  </a:lnTo>
                  <a:lnTo>
                    <a:pt x="2190" y="5228"/>
                  </a:lnTo>
                  <a:lnTo>
                    <a:pt x="2196" y="5153"/>
                  </a:lnTo>
                  <a:lnTo>
                    <a:pt x="2204" y="5079"/>
                  </a:lnTo>
                  <a:lnTo>
                    <a:pt x="2211" y="5004"/>
                  </a:lnTo>
                  <a:lnTo>
                    <a:pt x="2219" y="4930"/>
                  </a:lnTo>
                  <a:lnTo>
                    <a:pt x="2229" y="4857"/>
                  </a:lnTo>
                  <a:lnTo>
                    <a:pt x="2238" y="4784"/>
                  </a:lnTo>
                  <a:lnTo>
                    <a:pt x="2249" y="4712"/>
                  </a:lnTo>
                  <a:lnTo>
                    <a:pt x="2260" y="4640"/>
                  </a:lnTo>
                  <a:lnTo>
                    <a:pt x="2272" y="4568"/>
                  </a:lnTo>
                  <a:lnTo>
                    <a:pt x="2284" y="4498"/>
                  </a:lnTo>
                  <a:lnTo>
                    <a:pt x="2298" y="4426"/>
                  </a:lnTo>
                  <a:lnTo>
                    <a:pt x="2311" y="4356"/>
                  </a:lnTo>
                  <a:lnTo>
                    <a:pt x="2327" y="4285"/>
                  </a:lnTo>
                  <a:lnTo>
                    <a:pt x="2343" y="4216"/>
                  </a:lnTo>
                  <a:lnTo>
                    <a:pt x="2358" y="4147"/>
                  </a:lnTo>
                  <a:lnTo>
                    <a:pt x="2375" y="4078"/>
                  </a:lnTo>
                  <a:lnTo>
                    <a:pt x="2393" y="4010"/>
                  </a:lnTo>
                  <a:lnTo>
                    <a:pt x="2412" y="3942"/>
                  </a:lnTo>
                  <a:lnTo>
                    <a:pt x="2431" y="3875"/>
                  </a:lnTo>
                  <a:lnTo>
                    <a:pt x="2450" y="3807"/>
                  </a:lnTo>
                  <a:lnTo>
                    <a:pt x="2471" y="3740"/>
                  </a:lnTo>
                  <a:lnTo>
                    <a:pt x="2492" y="3674"/>
                  </a:lnTo>
                  <a:lnTo>
                    <a:pt x="2515" y="3609"/>
                  </a:lnTo>
                  <a:lnTo>
                    <a:pt x="2538" y="3543"/>
                  </a:lnTo>
                  <a:lnTo>
                    <a:pt x="2561" y="3478"/>
                  </a:lnTo>
                  <a:lnTo>
                    <a:pt x="2586" y="3413"/>
                  </a:lnTo>
                  <a:lnTo>
                    <a:pt x="2610" y="3349"/>
                  </a:lnTo>
                  <a:lnTo>
                    <a:pt x="2636" y="3285"/>
                  </a:lnTo>
                  <a:lnTo>
                    <a:pt x="2663" y="3222"/>
                  </a:lnTo>
                  <a:lnTo>
                    <a:pt x="2690" y="3159"/>
                  </a:lnTo>
                  <a:lnTo>
                    <a:pt x="2718" y="3096"/>
                  </a:lnTo>
                  <a:lnTo>
                    <a:pt x="2746" y="3033"/>
                  </a:lnTo>
                  <a:lnTo>
                    <a:pt x="2775" y="2972"/>
                  </a:lnTo>
                  <a:lnTo>
                    <a:pt x="2805" y="2911"/>
                  </a:lnTo>
                  <a:lnTo>
                    <a:pt x="2836" y="2850"/>
                  </a:lnTo>
                  <a:lnTo>
                    <a:pt x="2867" y="2789"/>
                  </a:lnTo>
                  <a:lnTo>
                    <a:pt x="2900" y="2729"/>
                  </a:lnTo>
                  <a:lnTo>
                    <a:pt x="2932" y="2669"/>
                  </a:lnTo>
                  <a:lnTo>
                    <a:pt x="2966" y="2610"/>
                  </a:lnTo>
                  <a:lnTo>
                    <a:pt x="3000" y="2552"/>
                  </a:lnTo>
                  <a:lnTo>
                    <a:pt x="3035" y="2493"/>
                  </a:lnTo>
                  <a:lnTo>
                    <a:pt x="3071" y="2436"/>
                  </a:lnTo>
                  <a:lnTo>
                    <a:pt x="3108" y="2377"/>
                  </a:lnTo>
                  <a:lnTo>
                    <a:pt x="3145" y="2321"/>
                  </a:lnTo>
                  <a:lnTo>
                    <a:pt x="3184" y="2263"/>
                  </a:lnTo>
                  <a:lnTo>
                    <a:pt x="3222" y="2207"/>
                  </a:lnTo>
                  <a:lnTo>
                    <a:pt x="3262" y="2150"/>
                  </a:lnTo>
                  <a:lnTo>
                    <a:pt x="3301" y="2095"/>
                  </a:lnTo>
                  <a:lnTo>
                    <a:pt x="3343" y="2040"/>
                  </a:lnTo>
                  <a:lnTo>
                    <a:pt x="3384" y="1985"/>
                  </a:lnTo>
                  <a:lnTo>
                    <a:pt x="3427" y="1931"/>
                  </a:lnTo>
                  <a:lnTo>
                    <a:pt x="3470" y="1877"/>
                  </a:lnTo>
                  <a:lnTo>
                    <a:pt x="3513" y="1823"/>
                  </a:lnTo>
                  <a:lnTo>
                    <a:pt x="3558" y="1771"/>
                  </a:lnTo>
                  <a:lnTo>
                    <a:pt x="3603" y="1718"/>
                  </a:lnTo>
                  <a:lnTo>
                    <a:pt x="3649" y="1666"/>
                  </a:lnTo>
                  <a:lnTo>
                    <a:pt x="3696" y="1614"/>
                  </a:lnTo>
                  <a:lnTo>
                    <a:pt x="3743" y="1563"/>
                  </a:lnTo>
                  <a:lnTo>
                    <a:pt x="3790" y="1513"/>
                  </a:lnTo>
                  <a:lnTo>
                    <a:pt x="3838" y="1464"/>
                  </a:lnTo>
                  <a:lnTo>
                    <a:pt x="3887" y="1416"/>
                  </a:lnTo>
                  <a:lnTo>
                    <a:pt x="3935" y="1368"/>
                  </a:lnTo>
                  <a:lnTo>
                    <a:pt x="3984" y="1321"/>
                  </a:lnTo>
                  <a:lnTo>
                    <a:pt x="4035" y="1276"/>
                  </a:lnTo>
                  <a:lnTo>
                    <a:pt x="4085" y="1230"/>
                  </a:lnTo>
                  <a:lnTo>
                    <a:pt x="4135" y="1186"/>
                  </a:lnTo>
                  <a:lnTo>
                    <a:pt x="4187" y="1143"/>
                  </a:lnTo>
                  <a:lnTo>
                    <a:pt x="4238" y="1100"/>
                  </a:lnTo>
                  <a:lnTo>
                    <a:pt x="4290" y="1058"/>
                  </a:lnTo>
                  <a:lnTo>
                    <a:pt x="4343" y="1017"/>
                  </a:lnTo>
                  <a:lnTo>
                    <a:pt x="4395" y="976"/>
                  </a:lnTo>
                  <a:lnTo>
                    <a:pt x="4449" y="937"/>
                  </a:lnTo>
                  <a:lnTo>
                    <a:pt x="4503" y="898"/>
                  </a:lnTo>
                  <a:lnTo>
                    <a:pt x="4557" y="860"/>
                  </a:lnTo>
                  <a:lnTo>
                    <a:pt x="4612" y="823"/>
                  </a:lnTo>
                  <a:lnTo>
                    <a:pt x="4667" y="787"/>
                  </a:lnTo>
                  <a:lnTo>
                    <a:pt x="4724" y="752"/>
                  </a:lnTo>
                  <a:lnTo>
                    <a:pt x="4779" y="717"/>
                  </a:lnTo>
                  <a:lnTo>
                    <a:pt x="4836" y="684"/>
                  </a:lnTo>
                  <a:lnTo>
                    <a:pt x="4893" y="650"/>
                  </a:lnTo>
                  <a:lnTo>
                    <a:pt x="4950" y="618"/>
                  </a:lnTo>
                  <a:lnTo>
                    <a:pt x="5009" y="587"/>
                  </a:lnTo>
                  <a:lnTo>
                    <a:pt x="5066" y="557"/>
                  </a:lnTo>
                  <a:lnTo>
                    <a:pt x="5125" y="527"/>
                  </a:lnTo>
                  <a:lnTo>
                    <a:pt x="5185" y="498"/>
                  </a:lnTo>
                  <a:lnTo>
                    <a:pt x="5245" y="469"/>
                  </a:lnTo>
                  <a:lnTo>
                    <a:pt x="5305" y="443"/>
                  </a:lnTo>
                  <a:lnTo>
                    <a:pt x="5366" y="417"/>
                  </a:lnTo>
                  <a:lnTo>
                    <a:pt x="5427" y="390"/>
                  </a:lnTo>
                  <a:lnTo>
                    <a:pt x="5488" y="365"/>
                  </a:lnTo>
                  <a:lnTo>
                    <a:pt x="5551" y="341"/>
                  </a:lnTo>
                  <a:lnTo>
                    <a:pt x="5613" y="318"/>
                  </a:lnTo>
                  <a:lnTo>
                    <a:pt x="5676" y="296"/>
                  </a:lnTo>
                  <a:lnTo>
                    <a:pt x="5740" y="274"/>
                  </a:lnTo>
                  <a:lnTo>
                    <a:pt x="5803" y="254"/>
                  </a:lnTo>
                  <a:lnTo>
                    <a:pt x="5868" y="233"/>
                  </a:lnTo>
                  <a:lnTo>
                    <a:pt x="5933" y="214"/>
                  </a:lnTo>
                  <a:lnTo>
                    <a:pt x="5999" y="196"/>
                  </a:lnTo>
                  <a:lnTo>
                    <a:pt x="6063" y="179"/>
                  </a:lnTo>
                  <a:lnTo>
                    <a:pt x="6131" y="163"/>
                  </a:lnTo>
                  <a:lnTo>
                    <a:pt x="6196" y="146"/>
                  </a:lnTo>
                  <a:lnTo>
                    <a:pt x="6264" y="132"/>
                  </a:lnTo>
                  <a:lnTo>
                    <a:pt x="6332" y="117"/>
                  </a:lnTo>
                  <a:lnTo>
                    <a:pt x="6399" y="104"/>
                  </a:lnTo>
                  <a:lnTo>
                    <a:pt x="6468" y="91"/>
                  </a:lnTo>
                  <a:lnTo>
                    <a:pt x="6537" y="79"/>
                  </a:lnTo>
                  <a:lnTo>
                    <a:pt x="6606" y="68"/>
                  </a:lnTo>
                  <a:lnTo>
                    <a:pt x="6676" y="58"/>
                  </a:lnTo>
                  <a:lnTo>
                    <a:pt x="6746" y="49"/>
                  </a:lnTo>
                  <a:lnTo>
                    <a:pt x="6817" y="40"/>
                  </a:lnTo>
                  <a:lnTo>
                    <a:pt x="6889" y="32"/>
                  </a:lnTo>
                  <a:lnTo>
                    <a:pt x="6960" y="25"/>
                  </a:lnTo>
                  <a:lnTo>
                    <a:pt x="7033" y="19"/>
                  </a:lnTo>
                  <a:lnTo>
                    <a:pt x="7105" y="14"/>
                  </a:lnTo>
                  <a:lnTo>
                    <a:pt x="7178" y="9"/>
                  </a:lnTo>
                  <a:lnTo>
                    <a:pt x="7252" y="6"/>
                  </a:lnTo>
                  <a:lnTo>
                    <a:pt x="7325" y="3"/>
                  </a:lnTo>
                  <a:lnTo>
                    <a:pt x="7400" y="1"/>
                  </a:lnTo>
                  <a:lnTo>
                    <a:pt x="7475" y="0"/>
                  </a:lnTo>
                  <a:lnTo>
                    <a:pt x="7551" y="0"/>
                  </a:lnTo>
                  <a:lnTo>
                    <a:pt x="7626" y="0"/>
                  </a:lnTo>
                  <a:lnTo>
                    <a:pt x="7700" y="1"/>
                  </a:lnTo>
                  <a:lnTo>
                    <a:pt x="7775" y="3"/>
                  </a:lnTo>
                  <a:lnTo>
                    <a:pt x="7849" y="6"/>
                  </a:lnTo>
                  <a:lnTo>
                    <a:pt x="7922" y="9"/>
                  </a:lnTo>
                  <a:lnTo>
                    <a:pt x="7995" y="14"/>
                  </a:lnTo>
                  <a:lnTo>
                    <a:pt x="8068" y="19"/>
                  </a:lnTo>
                  <a:lnTo>
                    <a:pt x="8140" y="25"/>
                  </a:lnTo>
                  <a:lnTo>
                    <a:pt x="8212" y="32"/>
                  </a:lnTo>
                  <a:lnTo>
                    <a:pt x="8283" y="40"/>
                  </a:lnTo>
                  <a:lnTo>
                    <a:pt x="8353" y="49"/>
                  </a:lnTo>
                  <a:lnTo>
                    <a:pt x="8423" y="58"/>
                  </a:lnTo>
                  <a:lnTo>
                    <a:pt x="8494" y="68"/>
                  </a:lnTo>
                  <a:lnTo>
                    <a:pt x="8562" y="79"/>
                  </a:lnTo>
                  <a:lnTo>
                    <a:pt x="8631" y="91"/>
                  </a:lnTo>
                  <a:lnTo>
                    <a:pt x="8700" y="104"/>
                  </a:lnTo>
                  <a:lnTo>
                    <a:pt x="8767" y="117"/>
                  </a:lnTo>
                  <a:lnTo>
                    <a:pt x="8835" y="132"/>
                  </a:lnTo>
                  <a:lnTo>
                    <a:pt x="8901" y="146"/>
                  </a:lnTo>
                  <a:lnTo>
                    <a:pt x="8968" y="163"/>
                  </a:lnTo>
                  <a:lnTo>
                    <a:pt x="9034" y="179"/>
                  </a:lnTo>
                  <a:lnTo>
                    <a:pt x="9100" y="196"/>
                  </a:lnTo>
                  <a:lnTo>
                    <a:pt x="9165" y="214"/>
                  </a:lnTo>
                  <a:lnTo>
                    <a:pt x="9229" y="233"/>
                  </a:lnTo>
                  <a:lnTo>
                    <a:pt x="9293" y="254"/>
                  </a:lnTo>
                  <a:lnTo>
                    <a:pt x="9356" y="274"/>
                  </a:lnTo>
                  <a:lnTo>
                    <a:pt x="9420" y="296"/>
                  </a:lnTo>
                  <a:lnTo>
                    <a:pt x="9482" y="318"/>
                  </a:lnTo>
                  <a:lnTo>
                    <a:pt x="9545" y="341"/>
                  </a:lnTo>
                  <a:lnTo>
                    <a:pt x="9607" y="365"/>
                  </a:lnTo>
                  <a:lnTo>
                    <a:pt x="9668" y="390"/>
                  </a:lnTo>
                  <a:lnTo>
                    <a:pt x="9729" y="417"/>
                  </a:lnTo>
                  <a:lnTo>
                    <a:pt x="9789" y="443"/>
                  </a:lnTo>
                  <a:lnTo>
                    <a:pt x="9849" y="469"/>
                  </a:lnTo>
                  <a:lnTo>
                    <a:pt x="9909" y="498"/>
                  </a:lnTo>
                  <a:lnTo>
                    <a:pt x="9968" y="527"/>
                  </a:lnTo>
                  <a:lnTo>
                    <a:pt x="10026" y="557"/>
                  </a:lnTo>
                  <a:lnTo>
                    <a:pt x="10084" y="587"/>
                  </a:lnTo>
                  <a:lnTo>
                    <a:pt x="10141" y="618"/>
                  </a:lnTo>
                  <a:lnTo>
                    <a:pt x="10199" y="650"/>
                  </a:lnTo>
                  <a:lnTo>
                    <a:pt x="10255" y="684"/>
                  </a:lnTo>
                  <a:lnTo>
                    <a:pt x="10312" y="717"/>
                  </a:lnTo>
                  <a:lnTo>
                    <a:pt x="10367" y="752"/>
                  </a:lnTo>
                  <a:lnTo>
                    <a:pt x="10422" y="787"/>
                  </a:lnTo>
                  <a:lnTo>
                    <a:pt x="10477" y="823"/>
                  </a:lnTo>
                  <a:lnTo>
                    <a:pt x="10531" y="860"/>
                  </a:lnTo>
                  <a:lnTo>
                    <a:pt x="10585" y="898"/>
                  </a:lnTo>
                  <a:lnTo>
                    <a:pt x="10639" y="937"/>
                  </a:lnTo>
                  <a:lnTo>
                    <a:pt x="10691" y="976"/>
                  </a:lnTo>
                  <a:lnTo>
                    <a:pt x="10743" y="1017"/>
                  </a:lnTo>
                  <a:lnTo>
                    <a:pt x="10796" y="1058"/>
                  </a:lnTo>
                  <a:lnTo>
                    <a:pt x="10847" y="1100"/>
                  </a:lnTo>
                  <a:lnTo>
                    <a:pt x="10898" y="1143"/>
                  </a:lnTo>
                  <a:lnTo>
                    <a:pt x="10949" y="1186"/>
                  </a:lnTo>
                  <a:lnTo>
                    <a:pt x="10998" y="1230"/>
                  </a:lnTo>
                  <a:lnTo>
                    <a:pt x="11049" y="1276"/>
                  </a:lnTo>
                  <a:lnTo>
                    <a:pt x="11098" y="1321"/>
                  </a:lnTo>
                  <a:lnTo>
                    <a:pt x="11146" y="1368"/>
                  </a:lnTo>
                  <a:lnTo>
                    <a:pt x="11195" y="1416"/>
                  </a:lnTo>
                  <a:lnTo>
                    <a:pt x="11241" y="1464"/>
                  </a:lnTo>
                  <a:lnTo>
                    <a:pt x="11289" y="1513"/>
                  </a:lnTo>
                  <a:lnTo>
                    <a:pt x="11336" y="1563"/>
                  </a:lnTo>
                  <a:lnTo>
                    <a:pt x="11383" y="1614"/>
                  </a:lnTo>
                  <a:lnTo>
                    <a:pt x="11428" y="1666"/>
                  </a:lnTo>
                  <a:lnTo>
                    <a:pt x="11474" y="1718"/>
                  </a:lnTo>
                  <a:lnTo>
                    <a:pt x="11518" y="1771"/>
                  </a:lnTo>
                  <a:lnTo>
                    <a:pt x="11561" y="1823"/>
                  </a:lnTo>
                  <a:lnTo>
                    <a:pt x="11605" y="1877"/>
                  </a:lnTo>
                  <a:lnTo>
                    <a:pt x="11648" y="1931"/>
                  </a:lnTo>
                  <a:lnTo>
                    <a:pt x="11688" y="1985"/>
                  </a:lnTo>
                  <a:lnTo>
                    <a:pt x="11730" y="2040"/>
                  </a:lnTo>
                  <a:lnTo>
                    <a:pt x="11770" y="2095"/>
                  </a:lnTo>
                  <a:lnTo>
                    <a:pt x="11809" y="2150"/>
                  </a:lnTo>
                  <a:lnTo>
                    <a:pt x="11849" y="2207"/>
                  </a:lnTo>
                  <a:lnTo>
                    <a:pt x="11886" y="2263"/>
                  </a:lnTo>
                  <a:lnTo>
                    <a:pt x="11925" y="2321"/>
                  </a:lnTo>
                  <a:lnTo>
                    <a:pt x="11960" y="2377"/>
                  </a:lnTo>
                  <a:lnTo>
                    <a:pt x="11996" y="2436"/>
                  </a:lnTo>
                  <a:lnTo>
                    <a:pt x="12032" y="2493"/>
                  </a:lnTo>
                  <a:lnTo>
                    <a:pt x="12067" y="2552"/>
                  </a:lnTo>
                  <a:lnTo>
                    <a:pt x="12101" y="2610"/>
                  </a:lnTo>
                  <a:lnTo>
                    <a:pt x="12133" y="2669"/>
                  </a:lnTo>
                  <a:lnTo>
                    <a:pt x="12167" y="2729"/>
                  </a:lnTo>
                  <a:lnTo>
                    <a:pt x="12198" y="2789"/>
                  </a:lnTo>
                  <a:lnTo>
                    <a:pt x="12229" y="2850"/>
                  </a:lnTo>
                  <a:lnTo>
                    <a:pt x="12259" y="2911"/>
                  </a:lnTo>
                  <a:lnTo>
                    <a:pt x="12289" y="2972"/>
                  </a:lnTo>
                  <a:lnTo>
                    <a:pt x="12318" y="3033"/>
                  </a:lnTo>
                  <a:lnTo>
                    <a:pt x="12345" y="3096"/>
                  </a:lnTo>
                  <a:lnTo>
                    <a:pt x="12373" y="3159"/>
                  </a:lnTo>
                  <a:lnTo>
                    <a:pt x="12400" y="3222"/>
                  </a:lnTo>
                  <a:lnTo>
                    <a:pt x="12425" y="3285"/>
                  </a:lnTo>
                  <a:lnTo>
                    <a:pt x="12451" y="3349"/>
                  </a:lnTo>
                  <a:lnTo>
                    <a:pt x="12476" y="3413"/>
                  </a:lnTo>
                  <a:lnTo>
                    <a:pt x="12500" y="3478"/>
                  </a:lnTo>
                  <a:lnTo>
                    <a:pt x="12522" y="3543"/>
                  </a:lnTo>
                  <a:lnTo>
                    <a:pt x="12545" y="3609"/>
                  </a:lnTo>
                  <a:lnTo>
                    <a:pt x="12567" y="3674"/>
                  </a:lnTo>
                  <a:lnTo>
                    <a:pt x="12588" y="3740"/>
                  </a:lnTo>
                  <a:lnTo>
                    <a:pt x="12609" y="3807"/>
                  </a:lnTo>
                  <a:lnTo>
                    <a:pt x="12628" y="3875"/>
                  </a:lnTo>
                  <a:lnTo>
                    <a:pt x="12647" y="3942"/>
                  </a:lnTo>
                  <a:lnTo>
                    <a:pt x="12665" y="4010"/>
                  </a:lnTo>
                  <a:lnTo>
                    <a:pt x="12682" y="4078"/>
                  </a:lnTo>
                  <a:lnTo>
                    <a:pt x="12699" y="4147"/>
                  </a:lnTo>
                  <a:lnTo>
                    <a:pt x="12715" y="4216"/>
                  </a:lnTo>
                  <a:lnTo>
                    <a:pt x="12731" y="4285"/>
                  </a:lnTo>
                  <a:lnTo>
                    <a:pt x="12745" y="4356"/>
                  </a:lnTo>
                  <a:lnTo>
                    <a:pt x="12759" y="4426"/>
                  </a:lnTo>
                  <a:lnTo>
                    <a:pt x="12772" y="4498"/>
                  </a:lnTo>
                  <a:lnTo>
                    <a:pt x="12785" y="4568"/>
                  </a:lnTo>
                  <a:lnTo>
                    <a:pt x="12797" y="4640"/>
                  </a:lnTo>
                  <a:lnTo>
                    <a:pt x="12808" y="4712"/>
                  </a:lnTo>
                  <a:lnTo>
                    <a:pt x="12817" y="4784"/>
                  </a:lnTo>
                  <a:lnTo>
                    <a:pt x="12828" y="4857"/>
                  </a:lnTo>
                  <a:lnTo>
                    <a:pt x="12836" y="4930"/>
                  </a:lnTo>
                  <a:lnTo>
                    <a:pt x="12845" y="5004"/>
                  </a:lnTo>
                  <a:lnTo>
                    <a:pt x="12852" y="5079"/>
                  </a:lnTo>
                  <a:lnTo>
                    <a:pt x="12859" y="5153"/>
                  </a:lnTo>
                  <a:lnTo>
                    <a:pt x="12865" y="5228"/>
                  </a:lnTo>
                  <a:lnTo>
                    <a:pt x="12870" y="5304"/>
                  </a:lnTo>
                  <a:lnTo>
                    <a:pt x="12875" y="5379"/>
                  </a:lnTo>
                  <a:lnTo>
                    <a:pt x="12878" y="5455"/>
                  </a:lnTo>
                  <a:lnTo>
                    <a:pt x="12882" y="5532"/>
                  </a:lnTo>
                  <a:lnTo>
                    <a:pt x="12884" y="5609"/>
                  </a:lnTo>
                  <a:lnTo>
                    <a:pt x="12887" y="5686"/>
                  </a:lnTo>
                  <a:lnTo>
                    <a:pt x="12888" y="5842"/>
                  </a:lnTo>
                  <a:lnTo>
                    <a:pt x="13810" y="5842"/>
                  </a:lnTo>
                  <a:lnTo>
                    <a:pt x="13841" y="5843"/>
                  </a:lnTo>
                  <a:lnTo>
                    <a:pt x="13872" y="5844"/>
                  </a:lnTo>
                  <a:lnTo>
                    <a:pt x="13903" y="5845"/>
                  </a:lnTo>
                  <a:lnTo>
                    <a:pt x="13934" y="5848"/>
                  </a:lnTo>
                  <a:lnTo>
                    <a:pt x="13964" y="5851"/>
                  </a:lnTo>
                  <a:lnTo>
                    <a:pt x="13995" y="5855"/>
                  </a:lnTo>
                  <a:lnTo>
                    <a:pt x="14024" y="5860"/>
                  </a:lnTo>
                  <a:lnTo>
                    <a:pt x="14054" y="5866"/>
                  </a:lnTo>
                  <a:lnTo>
                    <a:pt x="14084" y="5872"/>
                  </a:lnTo>
                  <a:lnTo>
                    <a:pt x="14113" y="5878"/>
                  </a:lnTo>
                  <a:lnTo>
                    <a:pt x="14141" y="5885"/>
                  </a:lnTo>
                  <a:lnTo>
                    <a:pt x="14170" y="5893"/>
                  </a:lnTo>
                  <a:lnTo>
                    <a:pt x="14199" y="5903"/>
                  </a:lnTo>
                  <a:lnTo>
                    <a:pt x="14227" y="5913"/>
                  </a:lnTo>
                  <a:lnTo>
                    <a:pt x="14254" y="5922"/>
                  </a:lnTo>
                  <a:lnTo>
                    <a:pt x="14282" y="5934"/>
                  </a:lnTo>
                  <a:lnTo>
                    <a:pt x="14309" y="5945"/>
                  </a:lnTo>
                  <a:lnTo>
                    <a:pt x="14336" y="5958"/>
                  </a:lnTo>
                  <a:lnTo>
                    <a:pt x="14363" y="5971"/>
                  </a:lnTo>
                  <a:lnTo>
                    <a:pt x="14390" y="5984"/>
                  </a:lnTo>
                  <a:lnTo>
                    <a:pt x="14415" y="5999"/>
                  </a:lnTo>
                  <a:lnTo>
                    <a:pt x="14441" y="6014"/>
                  </a:lnTo>
                  <a:lnTo>
                    <a:pt x="14466" y="6031"/>
                  </a:lnTo>
                  <a:lnTo>
                    <a:pt x="14491" y="6047"/>
                  </a:lnTo>
                  <a:lnTo>
                    <a:pt x="14517" y="6065"/>
                  </a:lnTo>
                  <a:lnTo>
                    <a:pt x="14542" y="6083"/>
                  </a:lnTo>
                  <a:lnTo>
                    <a:pt x="14566" y="6102"/>
                  </a:lnTo>
                  <a:lnTo>
                    <a:pt x="14591" y="6121"/>
                  </a:lnTo>
                  <a:lnTo>
                    <a:pt x="14638" y="6162"/>
                  </a:lnTo>
                  <a:lnTo>
                    <a:pt x="14684" y="6206"/>
                  </a:lnTo>
                  <a:lnTo>
                    <a:pt x="14729" y="6252"/>
                  </a:lnTo>
                  <a:lnTo>
                    <a:pt x="14771" y="6300"/>
                  </a:lnTo>
                  <a:lnTo>
                    <a:pt x="14791" y="6324"/>
                  </a:lnTo>
                  <a:lnTo>
                    <a:pt x="14810" y="6347"/>
                  </a:lnTo>
                  <a:lnTo>
                    <a:pt x="14828" y="6371"/>
                  </a:lnTo>
                  <a:lnTo>
                    <a:pt x="14846" y="6397"/>
                  </a:lnTo>
                  <a:lnTo>
                    <a:pt x="14863" y="6422"/>
                  </a:lnTo>
                  <a:lnTo>
                    <a:pt x="14880" y="6447"/>
                  </a:lnTo>
                  <a:lnTo>
                    <a:pt x="14894" y="6472"/>
                  </a:lnTo>
                  <a:lnTo>
                    <a:pt x="14910" y="6498"/>
                  </a:lnTo>
                  <a:lnTo>
                    <a:pt x="14924" y="6524"/>
                  </a:lnTo>
                  <a:lnTo>
                    <a:pt x="14937" y="6550"/>
                  </a:lnTo>
                  <a:lnTo>
                    <a:pt x="14949" y="6576"/>
                  </a:lnTo>
                  <a:lnTo>
                    <a:pt x="14961" y="6604"/>
                  </a:lnTo>
                  <a:lnTo>
                    <a:pt x="14973" y="6630"/>
                  </a:lnTo>
                  <a:lnTo>
                    <a:pt x="14983" y="6658"/>
                  </a:lnTo>
                  <a:lnTo>
                    <a:pt x="14992" y="6685"/>
                  </a:lnTo>
                  <a:lnTo>
                    <a:pt x="15002" y="6714"/>
                  </a:lnTo>
                  <a:lnTo>
                    <a:pt x="15010" y="6742"/>
                  </a:lnTo>
                  <a:lnTo>
                    <a:pt x="15017" y="6770"/>
                  </a:lnTo>
                  <a:lnTo>
                    <a:pt x="15025" y="6799"/>
                  </a:lnTo>
                  <a:lnTo>
                    <a:pt x="15031" y="6828"/>
                  </a:lnTo>
                  <a:lnTo>
                    <a:pt x="15037" y="6857"/>
                  </a:lnTo>
                  <a:lnTo>
                    <a:pt x="15041" y="6887"/>
                  </a:lnTo>
                  <a:lnTo>
                    <a:pt x="15045" y="6917"/>
                  </a:lnTo>
                  <a:lnTo>
                    <a:pt x="15049" y="6947"/>
                  </a:lnTo>
                  <a:lnTo>
                    <a:pt x="15051" y="6977"/>
                  </a:lnTo>
                  <a:lnTo>
                    <a:pt x="15052" y="7008"/>
                  </a:lnTo>
                  <a:lnTo>
                    <a:pt x="15053" y="7038"/>
                  </a:lnTo>
                  <a:lnTo>
                    <a:pt x="15055" y="7069"/>
                  </a:lnTo>
                  <a:lnTo>
                    <a:pt x="15055" y="97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/>
            <a:p>
              <a:endParaRPr lang="zh-CN" altLang="en-US" sz="1013"/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70060" y="3609171"/>
              <a:ext cx="577195" cy="577195"/>
            </a:xfrm>
            <a:custGeom>
              <a:avLst/>
              <a:gdLst>
                <a:gd name="T0" fmla="*/ 984018 w 1589088"/>
                <a:gd name="T1" fmla="*/ 589506 h 1589088"/>
                <a:gd name="T2" fmla="*/ 955171 w 1589088"/>
                <a:gd name="T3" fmla="*/ 645802 h 1589088"/>
                <a:gd name="T4" fmla="*/ 898294 w 1589088"/>
                <a:gd name="T5" fmla="*/ 673272 h 1589088"/>
                <a:gd name="T6" fmla="*/ 881422 w 1589088"/>
                <a:gd name="T7" fmla="*/ 964824 h 1589088"/>
                <a:gd name="T8" fmla="*/ 873530 w 1589088"/>
                <a:gd name="T9" fmla="*/ 1040159 h 1589088"/>
                <a:gd name="T10" fmla="*/ 824817 w 1589088"/>
                <a:gd name="T11" fmla="*/ 1084490 h 1589088"/>
                <a:gd name="T12" fmla="*/ 756238 w 1589088"/>
                <a:gd name="T13" fmla="*/ 1088026 h 1589088"/>
                <a:gd name="T14" fmla="*/ 703444 w 1589088"/>
                <a:gd name="T15" fmla="*/ 1048590 h 1589088"/>
                <a:gd name="T16" fmla="*/ 686571 w 1589088"/>
                <a:gd name="T17" fmla="*/ 985493 h 1589088"/>
                <a:gd name="T18" fmla="*/ 486007 w 1589088"/>
                <a:gd name="T19" fmla="*/ 893024 h 1589088"/>
                <a:gd name="T20" fmla="*/ 398106 w 1589088"/>
                <a:gd name="T21" fmla="*/ 820680 h 1589088"/>
                <a:gd name="T22" fmla="*/ 402189 w 1589088"/>
                <a:gd name="T23" fmla="*/ 755134 h 1589088"/>
                <a:gd name="T24" fmla="*/ 446547 w 1589088"/>
                <a:gd name="T25" fmla="*/ 706452 h 1589088"/>
                <a:gd name="T26" fmla="*/ 514037 w 1589088"/>
                <a:gd name="T27" fmla="*/ 696389 h 1589088"/>
                <a:gd name="T28" fmla="*/ 570641 w 1589088"/>
                <a:gd name="T29" fmla="*/ 730385 h 1589088"/>
                <a:gd name="T30" fmla="*/ 593501 w 1589088"/>
                <a:gd name="T31" fmla="*/ 794027 h 1589088"/>
                <a:gd name="T32" fmla="*/ 818558 w 1589088"/>
                <a:gd name="T33" fmla="*/ 648522 h 1589088"/>
                <a:gd name="T34" fmla="*/ 785901 w 1589088"/>
                <a:gd name="T35" fmla="*/ 575091 h 1589088"/>
                <a:gd name="T36" fmla="*/ 808761 w 1589088"/>
                <a:gd name="T37" fmla="*/ 511721 h 1589088"/>
                <a:gd name="T38" fmla="*/ 865365 w 1589088"/>
                <a:gd name="T39" fmla="*/ 477726 h 1589088"/>
                <a:gd name="T40" fmla="*/ 728574 w 1589088"/>
                <a:gd name="T41" fmla="*/ 144010 h 1589088"/>
                <a:gd name="T42" fmla="*/ 531280 w 1589088"/>
                <a:gd name="T43" fmla="*/ 182593 h 1589088"/>
                <a:gd name="T44" fmla="*/ 353281 w 1589088"/>
                <a:gd name="T45" fmla="*/ 288291 h 1589088"/>
                <a:gd name="T46" fmla="*/ 219577 w 1589088"/>
                <a:gd name="T47" fmla="*/ 451592 h 1589088"/>
                <a:gd name="T48" fmla="*/ 152454 w 1589088"/>
                <a:gd name="T49" fmla="*/ 642880 h 1589088"/>
                <a:gd name="T50" fmla="*/ 152454 w 1589088"/>
                <a:gd name="T51" fmla="*/ 843135 h 1589088"/>
                <a:gd name="T52" fmla="*/ 219577 w 1589088"/>
                <a:gd name="T53" fmla="*/ 1034422 h 1589088"/>
                <a:gd name="T54" fmla="*/ 353281 w 1589088"/>
                <a:gd name="T55" fmla="*/ 1197724 h 1589088"/>
                <a:gd name="T56" fmla="*/ 531280 w 1589088"/>
                <a:gd name="T57" fmla="*/ 1303421 h 1589088"/>
                <a:gd name="T58" fmla="*/ 728574 w 1589088"/>
                <a:gd name="T59" fmla="*/ 1341734 h 1589088"/>
                <a:gd name="T60" fmla="*/ 927227 w 1589088"/>
                <a:gd name="T61" fmla="*/ 1312931 h 1589088"/>
                <a:gd name="T62" fmla="*/ 1109302 w 1589088"/>
                <a:gd name="T63" fmla="*/ 1217015 h 1589088"/>
                <a:gd name="T64" fmla="*/ 1251431 w 1589088"/>
                <a:gd name="T65" fmla="*/ 1059964 h 1589088"/>
                <a:gd name="T66" fmla="*/ 1328065 w 1589088"/>
                <a:gd name="T67" fmla="*/ 871393 h 1589088"/>
                <a:gd name="T68" fmla="*/ 1337576 w 1589088"/>
                <a:gd name="T69" fmla="*/ 671410 h 1589088"/>
                <a:gd name="T70" fmla="*/ 1280237 w 1589088"/>
                <a:gd name="T71" fmla="*/ 477677 h 1589088"/>
                <a:gd name="T72" fmla="*/ 1155500 w 1589088"/>
                <a:gd name="T73" fmla="*/ 308670 h 1589088"/>
                <a:gd name="T74" fmla="*/ 981849 w 1589088"/>
                <a:gd name="T75" fmla="*/ 193462 h 1589088"/>
                <a:gd name="T76" fmla="*/ 785915 w 1589088"/>
                <a:gd name="T77" fmla="*/ 145640 h 1589088"/>
                <a:gd name="T78" fmla="*/ 902226 w 1589088"/>
                <a:gd name="T79" fmla="*/ 17390 h 1589088"/>
                <a:gd name="T80" fmla="*/ 1136207 w 1589088"/>
                <a:gd name="T81" fmla="*/ 112491 h 1589088"/>
                <a:gd name="T82" fmla="*/ 1320999 w 1589088"/>
                <a:gd name="T83" fmla="*/ 276063 h 1589088"/>
                <a:gd name="T84" fmla="*/ 1429702 w 1589088"/>
                <a:gd name="T85" fmla="*/ 459201 h 1589088"/>
                <a:gd name="T86" fmla="*/ 1481334 w 1589088"/>
                <a:gd name="T87" fmla="*/ 660270 h 1589088"/>
                <a:gd name="T88" fmla="*/ 1475356 w 1589088"/>
                <a:gd name="T89" fmla="*/ 866502 h 1589088"/>
                <a:gd name="T90" fmla="*/ 1412581 w 1589088"/>
                <a:gd name="T91" fmla="*/ 1064855 h 1589088"/>
                <a:gd name="T92" fmla="*/ 1892771 w 1589088"/>
                <a:gd name="T93" fmla="*/ 1636001 h 1589088"/>
                <a:gd name="T94" fmla="*/ 1896304 w 1589088"/>
                <a:gd name="T95" fmla="*/ 1759632 h 1589088"/>
                <a:gd name="T96" fmla="*/ 1783798 w 1589088"/>
                <a:gd name="T97" fmla="*/ 1885980 h 1589088"/>
                <a:gd name="T98" fmla="*/ 1662866 w 1589088"/>
                <a:gd name="T99" fmla="*/ 1900381 h 1589088"/>
                <a:gd name="T100" fmla="*/ 1104954 w 1589088"/>
                <a:gd name="T101" fmla="*/ 1391458 h 1589088"/>
                <a:gd name="T102" fmla="*/ 909835 w 1589088"/>
                <a:gd name="T103" fmla="*/ 1466451 h 1589088"/>
                <a:gd name="T104" fmla="*/ 704388 w 1589088"/>
                <a:gd name="T105" fmla="*/ 1484656 h 1589088"/>
                <a:gd name="T106" fmla="*/ 501116 w 1589088"/>
                <a:gd name="T107" fmla="*/ 1445528 h 1589088"/>
                <a:gd name="T108" fmla="*/ 313061 w 1589088"/>
                <a:gd name="T109" fmla="*/ 1349069 h 1589088"/>
                <a:gd name="T110" fmla="*/ 143758 w 1589088"/>
                <a:gd name="T111" fmla="*/ 1181965 h 1589088"/>
                <a:gd name="T112" fmla="*/ 30708 w 1589088"/>
                <a:gd name="T113" fmla="*/ 954538 h 1589088"/>
                <a:gd name="T114" fmla="*/ 815 w 1589088"/>
                <a:gd name="T115" fmla="*/ 707277 h 1589088"/>
                <a:gd name="T116" fmla="*/ 54351 w 1589088"/>
                <a:gd name="T117" fmla="*/ 463275 h 1589088"/>
                <a:gd name="T118" fmla="*/ 191315 w 1589088"/>
                <a:gd name="T119" fmla="*/ 245360 h 1589088"/>
                <a:gd name="T120" fmla="*/ 397577 w 1589088"/>
                <a:gd name="T121" fmla="*/ 85319 h 1589088"/>
                <a:gd name="T122" fmla="*/ 636177 w 1589088"/>
                <a:gd name="T123" fmla="*/ 7880 h 158908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589088" h="1589088">
                  <a:moveTo>
                    <a:pt x="916859" y="288925"/>
                  </a:moveTo>
                  <a:lnTo>
                    <a:pt x="954088" y="332030"/>
                  </a:lnTo>
                  <a:lnTo>
                    <a:pt x="816067" y="450682"/>
                  </a:lnTo>
                  <a:lnTo>
                    <a:pt x="817430" y="454085"/>
                  </a:lnTo>
                  <a:lnTo>
                    <a:pt x="818338" y="457488"/>
                  </a:lnTo>
                  <a:lnTo>
                    <a:pt x="819246" y="461118"/>
                  </a:lnTo>
                  <a:lnTo>
                    <a:pt x="820381" y="464748"/>
                  </a:lnTo>
                  <a:lnTo>
                    <a:pt x="820835" y="468378"/>
                  </a:lnTo>
                  <a:lnTo>
                    <a:pt x="821289" y="472008"/>
                  </a:lnTo>
                  <a:lnTo>
                    <a:pt x="821743" y="475865"/>
                  </a:lnTo>
                  <a:lnTo>
                    <a:pt x="821743" y="479722"/>
                  </a:lnTo>
                  <a:lnTo>
                    <a:pt x="821743" y="483805"/>
                  </a:lnTo>
                  <a:lnTo>
                    <a:pt x="821289" y="487662"/>
                  </a:lnTo>
                  <a:lnTo>
                    <a:pt x="820835" y="491746"/>
                  </a:lnTo>
                  <a:lnTo>
                    <a:pt x="820154" y="495602"/>
                  </a:lnTo>
                  <a:lnTo>
                    <a:pt x="819246" y="499459"/>
                  </a:lnTo>
                  <a:lnTo>
                    <a:pt x="818338" y="503089"/>
                  </a:lnTo>
                  <a:lnTo>
                    <a:pt x="816976" y="506946"/>
                  </a:lnTo>
                  <a:lnTo>
                    <a:pt x="815840" y="510349"/>
                  </a:lnTo>
                  <a:lnTo>
                    <a:pt x="814251" y="513979"/>
                  </a:lnTo>
                  <a:lnTo>
                    <a:pt x="812662" y="517382"/>
                  </a:lnTo>
                  <a:lnTo>
                    <a:pt x="810619" y="520785"/>
                  </a:lnTo>
                  <a:lnTo>
                    <a:pt x="808803" y="523961"/>
                  </a:lnTo>
                  <a:lnTo>
                    <a:pt x="806760" y="527137"/>
                  </a:lnTo>
                  <a:lnTo>
                    <a:pt x="804263" y="530313"/>
                  </a:lnTo>
                  <a:lnTo>
                    <a:pt x="801993" y="533036"/>
                  </a:lnTo>
                  <a:lnTo>
                    <a:pt x="799496" y="535985"/>
                  </a:lnTo>
                  <a:lnTo>
                    <a:pt x="796772" y="538707"/>
                  </a:lnTo>
                  <a:lnTo>
                    <a:pt x="794048" y="541203"/>
                  </a:lnTo>
                  <a:lnTo>
                    <a:pt x="791324" y="543698"/>
                  </a:lnTo>
                  <a:lnTo>
                    <a:pt x="788146" y="545967"/>
                  </a:lnTo>
                  <a:lnTo>
                    <a:pt x="785194" y="548009"/>
                  </a:lnTo>
                  <a:lnTo>
                    <a:pt x="781789" y="550051"/>
                  </a:lnTo>
                  <a:lnTo>
                    <a:pt x="778611" y="552093"/>
                  </a:lnTo>
                  <a:lnTo>
                    <a:pt x="775433" y="553908"/>
                  </a:lnTo>
                  <a:lnTo>
                    <a:pt x="771801" y="555496"/>
                  </a:lnTo>
                  <a:lnTo>
                    <a:pt x="768396" y="556857"/>
                  </a:lnTo>
                  <a:lnTo>
                    <a:pt x="764537" y="558218"/>
                  </a:lnTo>
                  <a:lnTo>
                    <a:pt x="760905" y="559352"/>
                  </a:lnTo>
                  <a:lnTo>
                    <a:pt x="757046" y="560260"/>
                  </a:lnTo>
                  <a:lnTo>
                    <a:pt x="753413" y="560940"/>
                  </a:lnTo>
                  <a:lnTo>
                    <a:pt x="749327" y="561621"/>
                  </a:lnTo>
                  <a:lnTo>
                    <a:pt x="745241" y="562075"/>
                  </a:lnTo>
                  <a:lnTo>
                    <a:pt x="692121" y="754005"/>
                  </a:lnTo>
                  <a:lnTo>
                    <a:pt x="697343" y="756728"/>
                  </a:lnTo>
                  <a:lnTo>
                    <a:pt x="702110" y="759904"/>
                  </a:lnTo>
                  <a:lnTo>
                    <a:pt x="706650" y="763080"/>
                  </a:lnTo>
                  <a:lnTo>
                    <a:pt x="710963" y="766937"/>
                  </a:lnTo>
                  <a:lnTo>
                    <a:pt x="715049" y="770794"/>
                  </a:lnTo>
                  <a:lnTo>
                    <a:pt x="718908" y="774877"/>
                  </a:lnTo>
                  <a:lnTo>
                    <a:pt x="722313" y="779188"/>
                  </a:lnTo>
                  <a:lnTo>
                    <a:pt x="725718" y="783952"/>
                  </a:lnTo>
                  <a:lnTo>
                    <a:pt x="728670" y="788943"/>
                  </a:lnTo>
                  <a:lnTo>
                    <a:pt x="731167" y="793934"/>
                  </a:lnTo>
                  <a:lnTo>
                    <a:pt x="733437" y="799379"/>
                  </a:lnTo>
                  <a:lnTo>
                    <a:pt x="735253" y="804824"/>
                  </a:lnTo>
                  <a:lnTo>
                    <a:pt x="736615" y="810496"/>
                  </a:lnTo>
                  <a:lnTo>
                    <a:pt x="737750" y="816167"/>
                  </a:lnTo>
                  <a:lnTo>
                    <a:pt x="738431" y="822066"/>
                  </a:lnTo>
                  <a:lnTo>
                    <a:pt x="738658" y="828191"/>
                  </a:lnTo>
                  <a:lnTo>
                    <a:pt x="738658" y="832729"/>
                  </a:lnTo>
                  <a:lnTo>
                    <a:pt x="738431" y="836812"/>
                  </a:lnTo>
                  <a:lnTo>
                    <a:pt x="737523" y="840896"/>
                  </a:lnTo>
                  <a:lnTo>
                    <a:pt x="736842" y="844980"/>
                  </a:lnTo>
                  <a:lnTo>
                    <a:pt x="735934" y="849063"/>
                  </a:lnTo>
                  <a:lnTo>
                    <a:pt x="734799" y="852920"/>
                  </a:lnTo>
                  <a:lnTo>
                    <a:pt x="733664" y="856777"/>
                  </a:lnTo>
                  <a:lnTo>
                    <a:pt x="732075" y="860407"/>
                  </a:lnTo>
                  <a:lnTo>
                    <a:pt x="730259" y="864263"/>
                  </a:lnTo>
                  <a:lnTo>
                    <a:pt x="728670" y="867666"/>
                  </a:lnTo>
                  <a:lnTo>
                    <a:pt x="726626" y="871296"/>
                  </a:lnTo>
                  <a:lnTo>
                    <a:pt x="724583" y="874699"/>
                  </a:lnTo>
                  <a:lnTo>
                    <a:pt x="722086" y="877876"/>
                  </a:lnTo>
                  <a:lnTo>
                    <a:pt x="719589" y="881052"/>
                  </a:lnTo>
                  <a:lnTo>
                    <a:pt x="717092" y="884228"/>
                  </a:lnTo>
                  <a:lnTo>
                    <a:pt x="714141" y="886950"/>
                  </a:lnTo>
                  <a:lnTo>
                    <a:pt x="711417" y="889673"/>
                  </a:lnTo>
                  <a:lnTo>
                    <a:pt x="708239" y="892395"/>
                  </a:lnTo>
                  <a:lnTo>
                    <a:pt x="705288" y="894891"/>
                  </a:lnTo>
                  <a:lnTo>
                    <a:pt x="702110" y="896933"/>
                  </a:lnTo>
                  <a:lnTo>
                    <a:pt x="698705" y="899428"/>
                  </a:lnTo>
                  <a:lnTo>
                    <a:pt x="695299" y="901243"/>
                  </a:lnTo>
                  <a:lnTo>
                    <a:pt x="691440" y="903058"/>
                  </a:lnTo>
                  <a:lnTo>
                    <a:pt x="688035" y="904646"/>
                  </a:lnTo>
                  <a:lnTo>
                    <a:pt x="684176" y="906234"/>
                  </a:lnTo>
                  <a:lnTo>
                    <a:pt x="680317" y="907595"/>
                  </a:lnTo>
                  <a:lnTo>
                    <a:pt x="676231" y="908730"/>
                  </a:lnTo>
                  <a:lnTo>
                    <a:pt x="672372" y="909637"/>
                  </a:lnTo>
                  <a:lnTo>
                    <a:pt x="668286" y="910318"/>
                  </a:lnTo>
                  <a:lnTo>
                    <a:pt x="664199" y="910771"/>
                  </a:lnTo>
                  <a:lnTo>
                    <a:pt x="659886" y="911225"/>
                  </a:lnTo>
                  <a:lnTo>
                    <a:pt x="655573" y="911225"/>
                  </a:lnTo>
                  <a:lnTo>
                    <a:pt x="651260" y="911225"/>
                  </a:lnTo>
                  <a:lnTo>
                    <a:pt x="646947" y="910771"/>
                  </a:lnTo>
                  <a:lnTo>
                    <a:pt x="643088" y="910318"/>
                  </a:lnTo>
                  <a:lnTo>
                    <a:pt x="638775" y="909637"/>
                  </a:lnTo>
                  <a:lnTo>
                    <a:pt x="634915" y="908730"/>
                  </a:lnTo>
                  <a:lnTo>
                    <a:pt x="630829" y="907595"/>
                  </a:lnTo>
                  <a:lnTo>
                    <a:pt x="627197" y="906234"/>
                  </a:lnTo>
                  <a:lnTo>
                    <a:pt x="623338" y="904646"/>
                  </a:lnTo>
                  <a:lnTo>
                    <a:pt x="619706" y="903058"/>
                  </a:lnTo>
                  <a:lnTo>
                    <a:pt x="616074" y="901243"/>
                  </a:lnTo>
                  <a:lnTo>
                    <a:pt x="612669" y="899428"/>
                  </a:lnTo>
                  <a:lnTo>
                    <a:pt x="609037" y="896933"/>
                  </a:lnTo>
                  <a:lnTo>
                    <a:pt x="605858" y="894891"/>
                  </a:lnTo>
                  <a:lnTo>
                    <a:pt x="602680" y="892395"/>
                  </a:lnTo>
                  <a:lnTo>
                    <a:pt x="599729" y="889673"/>
                  </a:lnTo>
                  <a:lnTo>
                    <a:pt x="596778" y="886950"/>
                  </a:lnTo>
                  <a:lnTo>
                    <a:pt x="594054" y="884228"/>
                  </a:lnTo>
                  <a:lnTo>
                    <a:pt x="591557" y="881052"/>
                  </a:lnTo>
                  <a:lnTo>
                    <a:pt x="588833" y="877876"/>
                  </a:lnTo>
                  <a:lnTo>
                    <a:pt x="586790" y="874699"/>
                  </a:lnTo>
                  <a:lnTo>
                    <a:pt x="584520" y="871296"/>
                  </a:lnTo>
                  <a:lnTo>
                    <a:pt x="582704" y="867666"/>
                  </a:lnTo>
                  <a:lnTo>
                    <a:pt x="580661" y="864263"/>
                  </a:lnTo>
                  <a:lnTo>
                    <a:pt x="579072" y="860407"/>
                  </a:lnTo>
                  <a:lnTo>
                    <a:pt x="577710" y="856777"/>
                  </a:lnTo>
                  <a:lnTo>
                    <a:pt x="576348" y="852920"/>
                  </a:lnTo>
                  <a:lnTo>
                    <a:pt x="575212" y="849063"/>
                  </a:lnTo>
                  <a:lnTo>
                    <a:pt x="574077" y="844980"/>
                  </a:lnTo>
                  <a:lnTo>
                    <a:pt x="573396" y="840896"/>
                  </a:lnTo>
                  <a:lnTo>
                    <a:pt x="572942" y="836812"/>
                  </a:lnTo>
                  <a:lnTo>
                    <a:pt x="572488" y="832729"/>
                  </a:lnTo>
                  <a:lnTo>
                    <a:pt x="572488" y="828191"/>
                  </a:lnTo>
                  <a:lnTo>
                    <a:pt x="572488" y="825242"/>
                  </a:lnTo>
                  <a:lnTo>
                    <a:pt x="572715" y="822066"/>
                  </a:lnTo>
                  <a:lnTo>
                    <a:pt x="573623" y="815940"/>
                  </a:lnTo>
                  <a:lnTo>
                    <a:pt x="574986" y="810042"/>
                  </a:lnTo>
                  <a:lnTo>
                    <a:pt x="576575" y="804370"/>
                  </a:lnTo>
                  <a:lnTo>
                    <a:pt x="454445" y="733134"/>
                  </a:lnTo>
                  <a:lnTo>
                    <a:pt x="449904" y="736083"/>
                  </a:lnTo>
                  <a:lnTo>
                    <a:pt x="444910" y="738352"/>
                  </a:lnTo>
                  <a:lnTo>
                    <a:pt x="439689" y="740166"/>
                  </a:lnTo>
                  <a:lnTo>
                    <a:pt x="434468" y="741981"/>
                  </a:lnTo>
                  <a:lnTo>
                    <a:pt x="429020" y="743569"/>
                  </a:lnTo>
                  <a:lnTo>
                    <a:pt x="423571" y="744477"/>
                  </a:lnTo>
                  <a:lnTo>
                    <a:pt x="417669" y="745158"/>
                  </a:lnTo>
                  <a:lnTo>
                    <a:pt x="412221" y="745384"/>
                  </a:lnTo>
                  <a:lnTo>
                    <a:pt x="408589" y="745158"/>
                  </a:lnTo>
                  <a:lnTo>
                    <a:pt x="405411" y="744931"/>
                  </a:lnTo>
                  <a:lnTo>
                    <a:pt x="398828" y="744023"/>
                  </a:lnTo>
                  <a:lnTo>
                    <a:pt x="305755" y="898294"/>
                  </a:lnTo>
                  <a:lnTo>
                    <a:pt x="257175" y="869255"/>
                  </a:lnTo>
                  <a:lnTo>
                    <a:pt x="349113" y="716118"/>
                  </a:lnTo>
                  <a:lnTo>
                    <a:pt x="347070" y="713396"/>
                  </a:lnTo>
                  <a:lnTo>
                    <a:pt x="344573" y="710220"/>
                  </a:lnTo>
                  <a:lnTo>
                    <a:pt x="342757" y="707497"/>
                  </a:lnTo>
                  <a:lnTo>
                    <a:pt x="340714" y="704321"/>
                  </a:lnTo>
                  <a:lnTo>
                    <a:pt x="339125" y="701145"/>
                  </a:lnTo>
                  <a:lnTo>
                    <a:pt x="337536" y="697969"/>
                  </a:lnTo>
                  <a:lnTo>
                    <a:pt x="335720" y="694793"/>
                  </a:lnTo>
                  <a:lnTo>
                    <a:pt x="334358" y="691390"/>
                  </a:lnTo>
                  <a:lnTo>
                    <a:pt x="333223" y="687987"/>
                  </a:lnTo>
                  <a:lnTo>
                    <a:pt x="332087" y="684584"/>
                  </a:lnTo>
                  <a:lnTo>
                    <a:pt x="331179" y="680954"/>
                  </a:lnTo>
                  <a:lnTo>
                    <a:pt x="330498" y="677324"/>
                  </a:lnTo>
                  <a:lnTo>
                    <a:pt x="329590" y="673467"/>
                  </a:lnTo>
                  <a:lnTo>
                    <a:pt x="329136" y="670064"/>
                  </a:lnTo>
                  <a:lnTo>
                    <a:pt x="328909" y="665981"/>
                  </a:lnTo>
                  <a:lnTo>
                    <a:pt x="328909" y="662351"/>
                  </a:lnTo>
                  <a:lnTo>
                    <a:pt x="328909" y="658040"/>
                  </a:lnTo>
                  <a:lnTo>
                    <a:pt x="329363" y="653730"/>
                  </a:lnTo>
                  <a:lnTo>
                    <a:pt x="330044" y="649646"/>
                  </a:lnTo>
                  <a:lnTo>
                    <a:pt x="330725" y="645335"/>
                  </a:lnTo>
                  <a:lnTo>
                    <a:pt x="331633" y="641479"/>
                  </a:lnTo>
                  <a:lnTo>
                    <a:pt x="332768" y="637395"/>
                  </a:lnTo>
                  <a:lnTo>
                    <a:pt x="333904" y="633765"/>
                  </a:lnTo>
                  <a:lnTo>
                    <a:pt x="335493" y="629908"/>
                  </a:lnTo>
                  <a:lnTo>
                    <a:pt x="337082" y="626279"/>
                  </a:lnTo>
                  <a:lnTo>
                    <a:pt x="339125" y="622649"/>
                  </a:lnTo>
                  <a:lnTo>
                    <a:pt x="340941" y="619246"/>
                  </a:lnTo>
                  <a:lnTo>
                    <a:pt x="342984" y="615843"/>
                  </a:lnTo>
                  <a:lnTo>
                    <a:pt x="345481" y="612666"/>
                  </a:lnTo>
                  <a:lnTo>
                    <a:pt x="347978" y="609263"/>
                  </a:lnTo>
                  <a:lnTo>
                    <a:pt x="350475" y="606314"/>
                  </a:lnTo>
                  <a:lnTo>
                    <a:pt x="353426" y="603592"/>
                  </a:lnTo>
                  <a:lnTo>
                    <a:pt x="356150" y="600642"/>
                  </a:lnTo>
                  <a:lnTo>
                    <a:pt x="359101" y="598147"/>
                  </a:lnTo>
                  <a:lnTo>
                    <a:pt x="362279" y="595878"/>
                  </a:lnTo>
                  <a:lnTo>
                    <a:pt x="365458" y="593383"/>
                  </a:lnTo>
                  <a:lnTo>
                    <a:pt x="369090" y="591341"/>
                  </a:lnTo>
                  <a:lnTo>
                    <a:pt x="372495" y="589299"/>
                  </a:lnTo>
                  <a:lnTo>
                    <a:pt x="376127" y="587484"/>
                  </a:lnTo>
                  <a:lnTo>
                    <a:pt x="379759" y="585669"/>
                  </a:lnTo>
                  <a:lnTo>
                    <a:pt x="383618" y="584308"/>
                  </a:lnTo>
                  <a:lnTo>
                    <a:pt x="387250" y="582947"/>
                  </a:lnTo>
                  <a:lnTo>
                    <a:pt x="391336" y="581812"/>
                  </a:lnTo>
                  <a:lnTo>
                    <a:pt x="395196" y="580905"/>
                  </a:lnTo>
                  <a:lnTo>
                    <a:pt x="399509" y="580224"/>
                  </a:lnTo>
                  <a:lnTo>
                    <a:pt x="403368" y="579544"/>
                  </a:lnTo>
                  <a:lnTo>
                    <a:pt x="407681" y="579317"/>
                  </a:lnTo>
                  <a:lnTo>
                    <a:pt x="412221" y="579090"/>
                  </a:lnTo>
                  <a:lnTo>
                    <a:pt x="416307" y="579317"/>
                  </a:lnTo>
                  <a:lnTo>
                    <a:pt x="420620" y="579544"/>
                  </a:lnTo>
                  <a:lnTo>
                    <a:pt x="424707" y="580224"/>
                  </a:lnTo>
                  <a:lnTo>
                    <a:pt x="428793" y="580905"/>
                  </a:lnTo>
                  <a:lnTo>
                    <a:pt x="432652" y="581812"/>
                  </a:lnTo>
                  <a:lnTo>
                    <a:pt x="436738" y="582947"/>
                  </a:lnTo>
                  <a:lnTo>
                    <a:pt x="440597" y="584308"/>
                  </a:lnTo>
                  <a:lnTo>
                    <a:pt x="444456" y="585669"/>
                  </a:lnTo>
                  <a:lnTo>
                    <a:pt x="447861" y="587484"/>
                  </a:lnTo>
                  <a:lnTo>
                    <a:pt x="451720" y="589299"/>
                  </a:lnTo>
                  <a:lnTo>
                    <a:pt x="454899" y="591341"/>
                  </a:lnTo>
                  <a:lnTo>
                    <a:pt x="458531" y="593383"/>
                  </a:lnTo>
                  <a:lnTo>
                    <a:pt x="461709" y="595878"/>
                  </a:lnTo>
                  <a:lnTo>
                    <a:pt x="464887" y="598147"/>
                  </a:lnTo>
                  <a:lnTo>
                    <a:pt x="467838" y="600642"/>
                  </a:lnTo>
                  <a:lnTo>
                    <a:pt x="470562" y="603592"/>
                  </a:lnTo>
                  <a:lnTo>
                    <a:pt x="473513" y="606314"/>
                  </a:lnTo>
                  <a:lnTo>
                    <a:pt x="476010" y="609263"/>
                  </a:lnTo>
                  <a:lnTo>
                    <a:pt x="478734" y="612666"/>
                  </a:lnTo>
                  <a:lnTo>
                    <a:pt x="481004" y="615843"/>
                  </a:lnTo>
                  <a:lnTo>
                    <a:pt x="483047" y="619246"/>
                  </a:lnTo>
                  <a:lnTo>
                    <a:pt x="484864" y="622649"/>
                  </a:lnTo>
                  <a:lnTo>
                    <a:pt x="486907" y="626279"/>
                  </a:lnTo>
                  <a:lnTo>
                    <a:pt x="488496" y="629908"/>
                  </a:lnTo>
                  <a:lnTo>
                    <a:pt x="490085" y="633765"/>
                  </a:lnTo>
                  <a:lnTo>
                    <a:pt x="491220" y="637395"/>
                  </a:lnTo>
                  <a:lnTo>
                    <a:pt x="492355" y="641479"/>
                  </a:lnTo>
                  <a:lnTo>
                    <a:pt x="493490" y="645335"/>
                  </a:lnTo>
                  <a:lnTo>
                    <a:pt x="494171" y="649646"/>
                  </a:lnTo>
                  <a:lnTo>
                    <a:pt x="494625" y="653730"/>
                  </a:lnTo>
                  <a:lnTo>
                    <a:pt x="495079" y="658040"/>
                  </a:lnTo>
                  <a:lnTo>
                    <a:pt x="495079" y="662351"/>
                  </a:lnTo>
                  <a:lnTo>
                    <a:pt x="495079" y="665527"/>
                  </a:lnTo>
                  <a:lnTo>
                    <a:pt x="494852" y="669157"/>
                  </a:lnTo>
                  <a:lnTo>
                    <a:pt x="494398" y="672333"/>
                  </a:lnTo>
                  <a:lnTo>
                    <a:pt x="493944" y="675509"/>
                  </a:lnTo>
                  <a:lnTo>
                    <a:pt x="492355" y="682088"/>
                  </a:lnTo>
                  <a:lnTo>
                    <a:pt x="490539" y="688214"/>
                  </a:lnTo>
                  <a:lnTo>
                    <a:pt x="610853" y="758543"/>
                  </a:lnTo>
                  <a:lnTo>
                    <a:pt x="616528" y="755140"/>
                  </a:lnTo>
                  <a:lnTo>
                    <a:pt x="622430" y="752417"/>
                  </a:lnTo>
                  <a:lnTo>
                    <a:pt x="628559" y="749922"/>
                  </a:lnTo>
                  <a:lnTo>
                    <a:pt x="634915" y="748107"/>
                  </a:lnTo>
                  <a:lnTo>
                    <a:pt x="690305" y="547101"/>
                  </a:lnTo>
                  <a:lnTo>
                    <a:pt x="686673" y="544152"/>
                  </a:lnTo>
                  <a:lnTo>
                    <a:pt x="682814" y="540976"/>
                  </a:lnTo>
                  <a:lnTo>
                    <a:pt x="679409" y="537800"/>
                  </a:lnTo>
                  <a:lnTo>
                    <a:pt x="676004" y="533943"/>
                  </a:lnTo>
                  <a:lnTo>
                    <a:pt x="673053" y="530540"/>
                  </a:lnTo>
                  <a:lnTo>
                    <a:pt x="670102" y="526456"/>
                  </a:lnTo>
                  <a:lnTo>
                    <a:pt x="667605" y="522373"/>
                  </a:lnTo>
                  <a:lnTo>
                    <a:pt x="665107" y="518062"/>
                  </a:lnTo>
                  <a:lnTo>
                    <a:pt x="662837" y="513979"/>
                  </a:lnTo>
                  <a:lnTo>
                    <a:pt x="661021" y="509214"/>
                  </a:lnTo>
                  <a:lnTo>
                    <a:pt x="659432" y="504450"/>
                  </a:lnTo>
                  <a:lnTo>
                    <a:pt x="658070" y="499913"/>
                  </a:lnTo>
                  <a:lnTo>
                    <a:pt x="657162" y="494922"/>
                  </a:lnTo>
                  <a:lnTo>
                    <a:pt x="656027" y="489931"/>
                  </a:lnTo>
                  <a:lnTo>
                    <a:pt x="655573" y="484940"/>
                  </a:lnTo>
                  <a:lnTo>
                    <a:pt x="655573" y="479722"/>
                  </a:lnTo>
                  <a:lnTo>
                    <a:pt x="655573" y="475411"/>
                  </a:lnTo>
                  <a:lnTo>
                    <a:pt x="655800" y="471327"/>
                  </a:lnTo>
                  <a:lnTo>
                    <a:pt x="656708" y="467017"/>
                  </a:lnTo>
                  <a:lnTo>
                    <a:pt x="657389" y="463160"/>
                  </a:lnTo>
                  <a:lnTo>
                    <a:pt x="658297" y="458850"/>
                  </a:lnTo>
                  <a:lnTo>
                    <a:pt x="659432" y="455220"/>
                  </a:lnTo>
                  <a:lnTo>
                    <a:pt x="660567" y="451136"/>
                  </a:lnTo>
                  <a:lnTo>
                    <a:pt x="661929" y="447506"/>
                  </a:lnTo>
                  <a:lnTo>
                    <a:pt x="663745" y="443649"/>
                  </a:lnTo>
                  <a:lnTo>
                    <a:pt x="665561" y="440246"/>
                  </a:lnTo>
                  <a:lnTo>
                    <a:pt x="667605" y="436617"/>
                  </a:lnTo>
                  <a:lnTo>
                    <a:pt x="669648" y="433440"/>
                  </a:lnTo>
                  <a:lnTo>
                    <a:pt x="672145" y="430037"/>
                  </a:lnTo>
                  <a:lnTo>
                    <a:pt x="674642" y="426861"/>
                  </a:lnTo>
                  <a:lnTo>
                    <a:pt x="677139" y="423912"/>
                  </a:lnTo>
                  <a:lnTo>
                    <a:pt x="679863" y="420963"/>
                  </a:lnTo>
                  <a:lnTo>
                    <a:pt x="682814" y="418240"/>
                  </a:lnTo>
                  <a:lnTo>
                    <a:pt x="685765" y="415518"/>
                  </a:lnTo>
                  <a:lnTo>
                    <a:pt x="688943" y="413249"/>
                  </a:lnTo>
                  <a:lnTo>
                    <a:pt x="692121" y="410980"/>
                  </a:lnTo>
                  <a:lnTo>
                    <a:pt x="695526" y="408712"/>
                  </a:lnTo>
                  <a:lnTo>
                    <a:pt x="698932" y="406670"/>
                  </a:lnTo>
                  <a:lnTo>
                    <a:pt x="702791" y="404855"/>
                  </a:lnTo>
                  <a:lnTo>
                    <a:pt x="706196" y="403267"/>
                  </a:lnTo>
                  <a:lnTo>
                    <a:pt x="710055" y="401679"/>
                  </a:lnTo>
                  <a:lnTo>
                    <a:pt x="713914" y="400318"/>
                  </a:lnTo>
                  <a:lnTo>
                    <a:pt x="718000" y="399410"/>
                  </a:lnTo>
                  <a:lnTo>
                    <a:pt x="721859" y="398503"/>
                  </a:lnTo>
                  <a:lnTo>
                    <a:pt x="725945" y="397595"/>
                  </a:lnTo>
                  <a:lnTo>
                    <a:pt x="730032" y="397141"/>
                  </a:lnTo>
                  <a:lnTo>
                    <a:pt x="734345" y="396915"/>
                  </a:lnTo>
                  <a:lnTo>
                    <a:pt x="738658" y="396688"/>
                  </a:lnTo>
                  <a:lnTo>
                    <a:pt x="744106" y="396915"/>
                  </a:lnTo>
                  <a:lnTo>
                    <a:pt x="749554" y="397595"/>
                  </a:lnTo>
                  <a:lnTo>
                    <a:pt x="754775" y="398276"/>
                  </a:lnTo>
                  <a:lnTo>
                    <a:pt x="759770" y="399637"/>
                  </a:lnTo>
                  <a:lnTo>
                    <a:pt x="764764" y="400998"/>
                  </a:lnTo>
                  <a:lnTo>
                    <a:pt x="769758" y="403040"/>
                  </a:lnTo>
                  <a:lnTo>
                    <a:pt x="774298" y="405082"/>
                  </a:lnTo>
                  <a:lnTo>
                    <a:pt x="778838" y="407577"/>
                  </a:lnTo>
                  <a:lnTo>
                    <a:pt x="916859" y="288925"/>
                  </a:lnTo>
                  <a:close/>
                  <a:moveTo>
                    <a:pt x="607752" y="120128"/>
                  </a:moveTo>
                  <a:lnTo>
                    <a:pt x="595738" y="120581"/>
                  </a:lnTo>
                  <a:lnTo>
                    <a:pt x="583950" y="121488"/>
                  </a:lnTo>
                  <a:lnTo>
                    <a:pt x="571936" y="122621"/>
                  </a:lnTo>
                  <a:lnTo>
                    <a:pt x="559921" y="123755"/>
                  </a:lnTo>
                  <a:lnTo>
                    <a:pt x="548133" y="125341"/>
                  </a:lnTo>
                  <a:lnTo>
                    <a:pt x="536119" y="127154"/>
                  </a:lnTo>
                  <a:lnTo>
                    <a:pt x="524331" y="129421"/>
                  </a:lnTo>
                  <a:lnTo>
                    <a:pt x="512543" y="131688"/>
                  </a:lnTo>
                  <a:lnTo>
                    <a:pt x="500755" y="134407"/>
                  </a:lnTo>
                  <a:lnTo>
                    <a:pt x="489194" y="137581"/>
                  </a:lnTo>
                  <a:lnTo>
                    <a:pt x="477406" y="140754"/>
                  </a:lnTo>
                  <a:lnTo>
                    <a:pt x="466072" y="144380"/>
                  </a:lnTo>
                  <a:lnTo>
                    <a:pt x="454511" y="148234"/>
                  </a:lnTo>
                  <a:lnTo>
                    <a:pt x="443176" y="152313"/>
                  </a:lnTo>
                  <a:lnTo>
                    <a:pt x="431615" y="156620"/>
                  </a:lnTo>
                  <a:lnTo>
                    <a:pt x="420508" y="161380"/>
                  </a:lnTo>
                  <a:lnTo>
                    <a:pt x="409400" y="166593"/>
                  </a:lnTo>
                  <a:lnTo>
                    <a:pt x="398519" y="171579"/>
                  </a:lnTo>
                  <a:lnTo>
                    <a:pt x="387411" y="177246"/>
                  </a:lnTo>
                  <a:lnTo>
                    <a:pt x="376530" y="183139"/>
                  </a:lnTo>
                  <a:lnTo>
                    <a:pt x="365876" y="189485"/>
                  </a:lnTo>
                  <a:lnTo>
                    <a:pt x="355221" y="195831"/>
                  </a:lnTo>
                  <a:lnTo>
                    <a:pt x="344794" y="202631"/>
                  </a:lnTo>
                  <a:lnTo>
                    <a:pt x="334593" y="209431"/>
                  </a:lnTo>
                  <a:lnTo>
                    <a:pt x="324392" y="216684"/>
                  </a:lnTo>
                  <a:lnTo>
                    <a:pt x="314191" y="224163"/>
                  </a:lnTo>
                  <a:lnTo>
                    <a:pt x="304443" y="232323"/>
                  </a:lnTo>
                  <a:lnTo>
                    <a:pt x="294695" y="240483"/>
                  </a:lnTo>
                  <a:lnTo>
                    <a:pt x="284948" y="248869"/>
                  </a:lnTo>
                  <a:lnTo>
                    <a:pt x="275654" y="257482"/>
                  </a:lnTo>
                  <a:lnTo>
                    <a:pt x="266359" y="266548"/>
                  </a:lnTo>
                  <a:lnTo>
                    <a:pt x="257518" y="275614"/>
                  </a:lnTo>
                  <a:lnTo>
                    <a:pt x="248678" y="285134"/>
                  </a:lnTo>
                  <a:lnTo>
                    <a:pt x="240290" y="294654"/>
                  </a:lnTo>
                  <a:lnTo>
                    <a:pt x="232129" y="304400"/>
                  </a:lnTo>
                  <a:lnTo>
                    <a:pt x="224195" y="314373"/>
                  </a:lnTo>
                  <a:lnTo>
                    <a:pt x="216714" y="324346"/>
                  </a:lnTo>
                  <a:lnTo>
                    <a:pt x="209460" y="334545"/>
                  </a:lnTo>
                  <a:lnTo>
                    <a:pt x="202433" y="344971"/>
                  </a:lnTo>
                  <a:lnTo>
                    <a:pt x="195632" y="355397"/>
                  </a:lnTo>
                  <a:lnTo>
                    <a:pt x="189058" y="366050"/>
                  </a:lnTo>
                  <a:lnTo>
                    <a:pt x="183164" y="376703"/>
                  </a:lnTo>
                  <a:lnTo>
                    <a:pt x="177271" y="387583"/>
                  </a:lnTo>
                  <a:lnTo>
                    <a:pt x="171603" y="398462"/>
                  </a:lnTo>
                  <a:lnTo>
                    <a:pt x="166390" y="409342"/>
                  </a:lnTo>
                  <a:lnTo>
                    <a:pt x="161402" y="420448"/>
                  </a:lnTo>
                  <a:lnTo>
                    <a:pt x="156642" y="431554"/>
                  </a:lnTo>
                  <a:lnTo>
                    <a:pt x="152108" y="443114"/>
                  </a:lnTo>
                  <a:lnTo>
                    <a:pt x="148028" y="454673"/>
                  </a:lnTo>
                  <a:lnTo>
                    <a:pt x="144174" y="466006"/>
                  </a:lnTo>
                  <a:lnTo>
                    <a:pt x="140774" y="477565"/>
                  </a:lnTo>
                  <a:lnTo>
                    <a:pt x="137373" y="489125"/>
                  </a:lnTo>
                  <a:lnTo>
                    <a:pt x="134426" y="500911"/>
                  </a:lnTo>
                  <a:lnTo>
                    <a:pt x="131706" y="512470"/>
                  </a:lnTo>
                  <a:lnTo>
                    <a:pt x="129213" y="524256"/>
                  </a:lnTo>
                  <a:lnTo>
                    <a:pt x="127172" y="536269"/>
                  </a:lnTo>
                  <a:lnTo>
                    <a:pt x="125359" y="548055"/>
                  </a:lnTo>
                  <a:lnTo>
                    <a:pt x="123772" y="560068"/>
                  </a:lnTo>
                  <a:lnTo>
                    <a:pt x="122185" y="571854"/>
                  </a:lnTo>
                  <a:lnTo>
                    <a:pt x="121278" y="583867"/>
                  </a:lnTo>
                  <a:lnTo>
                    <a:pt x="120598" y="595880"/>
                  </a:lnTo>
                  <a:lnTo>
                    <a:pt x="120145" y="607666"/>
                  </a:lnTo>
                  <a:lnTo>
                    <a:pt x="120145" y="619905"/>
                  </a:lnTo>
                  <a:lnTo>
                    <a:pt x="120145" y="631918"/>
                  </a:lnTo>
                  <a:lnTo>
                    <a:pt x="120598" y="643704"/>
                  </a:lnTo>
                  <a:lnTo>
                    <a:pt x="121278" y="655717"/>
                  </a:lnTo>
                  <a:lnTo>
                    <a:pt x="122185" y="667503"/>
                  </a:lnTo>
                  <a:lnTo>
                    <a:pt x="123772" y="679516"/>
                  </a:lnTo>
                  <a:lnTo>
                    <a:pt x="125359" y="691529"/>
                  </a:lnTo>
                  <a:lnTo>
                    <a:pt x="127172" y="703315"/>
                  </a:lnTo>
                  <a:lnTo>
                    <a:pt x="129213" y="715328"/>
                  </a:lnTo>
                  <a:lnTo>
                    <a:pt x="131706" y="726887"/>
                  </a:lnTo>
                  <a:lnTo>
                    <a:pt x="134426" y="738673"/>
                  </a:lnTo>
                  <a:lnTo>
                    <a:pt x="137373" y="750460"/>
                  </a:lnTo>
                  <a:lnTo>
                    <a:pt x="140774" y="762019"/>
                  </a:lnTo>
                  <a:lnTo>
                    <a:pt x="144174" y="773579"/>
                  </a:lnTo>
                  <a:lnTo>
                    <a:pt x="148028" y="784911"/>
                  </a:lnTo>
                  <a:lnTo>
                    <a:pt x="152108" y="796471"/>
                  </a:lnTo>
                  <a:lnTo>
                    <a:pt x="156642" y="807804"/>
                  </a:lnTo>
                  <a:lnTo>
                    <a:pt x="161402" y="819136"/>
                  </a:lnTo>
                  <a:lnTo>
                    <a:pt x="166390" y="830016"/>
                  </a:lnTo>
                  <a:lnTo>
                    <a:pt x="171603" y="841122"/>
                  </a:lnTo>
                  <a:lnTo>
                    <a:pt x="177271" y="852002"/>
                  </a:lnTo>
                  <a:lnTo>
                    <a:pt x="183164" y="862881"/>
                  </a:lnTo>
                  <a:lnTo>
                    <a:pt x="189058" y="873534"/>
                  </a:lnTo>
                  <a:lnTo>
                    <a:pt x="195632" y="884187"/>
                  </a:lnTo>
                  <a:lnTo>
                    <a:pt x="202433" y="894613"/>
                  </a:lnTo>
                  <a:lnTo>
                    <a:pt x="209460" y="904813"/>
                  </a:lnTo>
                  <a:lnTo>
                    <a:pt x="216714" y="915239"/>
                  </a:lnTo>
                  <a:lnTo>
                    <a:pt x="224195" y="925212"/>
                  </a:lnTo>
                  <a:lnTo>
                    <a:pt x="232129" y="934958"/>
                  </a:lnTo>
                  <a:lnTo>
                    <a:pt x="240290" y="944931"/>
                  </a:lnTo>
                  <a:lnTo>
                    <a:pt x="248678" y="954450"/>
                  </a:lnTo>
                  <a:lnTo>
                    <a:pt x="257518" y="963743"/>
                  </a:lnTo>
                  <a:lnTo>
                    <a:pt x="266359" y="973036"/>
                  </a:lnTo>
                  <a:lnTo>
                    <a:pt x="275654" y="982102"/>
                  </a:lnTo>
                  <a:lnTo>
                    <a:pt x="284948" y="990715"/>
                  </a:lnTo>
                  <a:lnTo>
                    <a:pt x="294695" y="999102"/>
                  </a:lnTo>
                  <a:lnTo>
                    <a:pt x="304443" y="1007261"/>
                  </a:lnTo>
                  <a:lnTo>
                    <a:pt x="314191" y="1015194"/>
                  </a:lnTo>
                  <a:lnTo>
                    <a:pt x="324392" y="1022674"/>
                  </a:lnTo>
                  <a:lnTo>
                    <a:pt x="334593" y="1029927"/>
                  </a:lnTo>
                  <a:lnTo>
                    <a:pt x="344794" y="1036953"/>
                  </a:lnTo>
                  <a:lnTo>
                    <a:pt x="355221" y="1043753"/>
                  </a:lnTo>
                  <a:lnTo>
                    <a:pt x="365876" y="1050099"/>
                  </a:lnTo>
                  <a:lnTo>
                    <a:pt x="376530" y="1056446"/>
                  </a:lnTo>
                  <a:lnTo>
                    <a:pt x="387411" y="1062339"/>
                  </a:lnTo>
                  <a:lnTo>
                    <a:pt x="398292" y="1067779"/>
                  </a:lnTo>
                  <a:lnTo>
                    <a:pt x="409400" y="1072992"/>
                  </a:lnTo>
                  <a:lnTo>
                    <a:pt x="420508" y="1078205"/>
                  </a:lnTo>
                  <a:lnTo>
                    <a:pt x="431615" y="1082738"/>
                  </a:lnTo>
                  <a:lnTo>
                    <a:pt x="443176" y="1087271"/>
                  </a:lnTo>
                  <a:lnTo>
                    <a:pt x="454511" y="1091351"/>
                  </a:lnTo>
                  <a:lnTo>
                    <a:pt x="466072" y="1095204"/>
                  </a:lnTo>
                  <a:lnTo>
                    <a:pt x="477406" y="1098830"/>
                  </a:lnTo>
                  <a:lnTo>
                    <a:pt x="489194" y="1102004"/>
                  </a:lnTo>
                  <a:lnTo>
                    <a:pt x="500755" y="1104950"/>
                  </a:lnTo>
                  <a:lnTo>
                    <a:pt x="512543" y="1107897"/>
                  </a:lnTo>
                  <a:lnTo>
                    <a:pt x="524331" y="1110163"/>
                  </a:lnTo>
                  <a:lnTo>
                    <a:pt x="536119" y="1112203"/>
                  </a:lnTo>
                  <a:lnTo>
                    <a:pt x="548133" y="1114243"/>
                  </a:lnTo>
                  <a:lnTo>
                    <a:pt x="559921" y="1115830"/>
                  </a:lnTo>
                  <a:lnTo>
                    <a:pt x="571936" y="1116963"/>
                  </a:lnTo>
                  <a:lnTo>
                    <a:pt x="583950" y="1118096"/>
                  </a:lnTo>
                  <a:lnTo>
                    <a:pt x="595738" y="1118776"/>
                  </a:lnTo>
                  <a:lnTo>
                    <a:pt x="607752" y="1119230"/>
                  </a:lnTo>
                  <a:lnTo>
                    <a:pt x="619540" y="1119230"/>
                  </a:lnTo>
                  <a:lnTo>
                    <a:pt x="631782" y="1119230"/>
                  </a:lnTo>
                  <a:lnTo>
                    <a:pt x="643796" y="1118776"/>
                  </a:lnTo>
                  <a:lnTo>
                    <a:pt x="655584" y="1118096"/>
                  </a:lnTo>
                  <a:lnTo>
                    <a:pt x="667598" y="1116963"/>
                  </a:lnTo>
                  <a:lnTo>
                    <a:pt x="679613" y="1115830"/>
                  </a:lnTo>
                  <a:lnTo>
                    <a:pt x="691401" y="1114243"/>
                  </a:lnTo>
                  <a:lnTo>
                    <a:pt x="703415" y="1112203"/>
                  </a:lnTo>
                  <a:lnTo>
                    <a:pt x="715203" y="1110163"/>
                  </a:lnTo>
                  <a:lnTo>
                    <a:pt x="726991" y="1107897"/>
                  </a:lnTo>
                  <a:lnTo>
                    <a:pt x="738779" y="1104950"/>
                  </a:lnTo>
                  <a:lnTo>
                    <a:pt x="750340" y="1102004"/>
                  </a:lnTo>
                  <a:lnTo>
                    <a:pt x="762128" y="1098830"/>
                  </a:lnTo>
                  <a:lnTo>
                    <a:pt x="773462" y="1095204"/>
                  </a:lnTo>
                  <a:lnTo>
                    <a:pt x="785023" y="1091351"/>
                  </a:lnTo>
                  <a:lnTo>
                    <a:pt x="796358" y="1087271"/>
                  </a:lnTo>
                  <a:lnTo>
                    <a:pt x="807692" y="1082738"/>
                  </a:lnTo>
                  <a:lnTo>
                    <a:pt x="819026" y="1078205"/>
                  </a:lnTo>
                  <a:lnTo>
                    <a:pt x="830134" y="1072992"/>
                  </a:lnTo>
                  <a:lnTo>
                    <a:pt x="841015" y="1067779"/>
                  </a:lnTo>
                  <a:lnTo>
                    <a:pt x="852123" y="1062339"/>
                  </a:lnTo>
                  <a:lnTo>
                    <a:pt x="862777" y="1056446"/>
                  </a:lnTo>
                  <a:lnTo>
                    <a:pt x="873658" y="1050099"/>
                  </a:lnTo>
                  <a:lnTo>
                    <a:pt x="884086" y="1043753"/>
                  </a:lnTo>
                  <a:lnTo>
                    <a:pt x="894740" y="1036953"/>
                  </a:lnTo>
                  <a:lnTo>
                    <a:pt x="904941" y="1029927"/>
                  </a:lnTo>
                  <a:lnTo>
                    <a:pt x="915142" y="1022674"/>
                  </a:lnTo>
                  <a:lnTo>
                    <a:pt x="925343" y="1015194"/>
                  </a:lnTo>
                  <a:lnTo>
                    <a:pt x="935091" y="1007261"/>
                  </a:lnTo>
                  <a:lnTo>
                    <a:pt x="944839" y="999102"/>
                  </a:lnTo>
                  <a:lnTo>
                    <a:pt x="954586" y="990715"/>
                  </a:lnTo>
                  <a:lnTo>
                    <a:pt x="963880" y="982102"/>
                  </a:lnTo>
                  <a:lnTo>
                    <a:pt x="972948" y="973036"/>
                  </a:lnTo>
                  <a:lnTo>
                    <a:pt x="982016" y="963743"/>
                  </a:lnTo>
                  <a:lnTo>
                    <a:pt x="990856" y="954450"/>
                  </a:lnTo>
                  <a:lnTo>
                    <a:pt x="999244" y="944931"/>
                  </a:lnTo>
                  <a:lnTo>
                    <a:pt x="1007405" y="934958"/>
                  </a:lnTo>
                  <a:lnTo>
                    <a:pt x="1015339" y="925212"/>
                  </a:lnTo>
                  <a:lnTo>
                    <a:pt x="1022820" y="915239"/>
                  </a:lnTo>
                  <a:lnTo>
                    <a:pt x="1030074" y="904813"/>
                  </a:lnTo>
                  <a:lnTo>
                    <a:pt x="1037101" y="894613"/>
                  </a:lnTo>
                  <a:lnTo>
                    <a:pt x="1043902" y="884187"/>
                  </a:lnTo>
                  <a:lnTo>
                    <a:pt x="1050249" y="873534"/>
                  </a:lnTo>
                  <a:lnTo>
                    <a:pt x="1056370" y="862881"/>
                  </a:lnTo>
                  <a:lnTo>
                    <a:pt x="1062263" y="852002"/>
                  </a:lnTo>
                  <a:lnTo>
                    <a:pt x="1067931" y="841122"/>
                  </a:lnTo>
                  <a:lnTo>
                    <a:pt x="1073144" y="830016"/>
                  </a:lnTo>
                  <a:lnTo>
                    <a:pt x="1078132" y="819136"/>
                  </a:lnTo>
                  <a:lnTo>
                    <a:pt x="1082892" y="807804"/>
                  </a:lnTo>
                  <a:lnTo>
                    <a:pt x="1087426" y="796471"/>
                  </a:lnTo>
                  <a:lnTo>
                    <a:pt x="1091280" y="784911"/>
                  </a:lnTo>
                  <a:lnTo>
                    <a:pt x="1095360" y="773579"/>
                  </a:lnTo>
                  <a:lnTo>
                    <a:pt x="1098760" y="762019"/>
                  </a:lnTo>
                  <a:lnTo>
                    <a:pt x="1102161" y="750460"/>
                  </a:lnTo>
                  <a:lnTo>
                    <a:pt x="1105108" y="738673"/>
                  </a:lnTo>
                  <a:lnTo>
                    <a:pt x="1107828" y="726887"/>
                  </a:lnTo>
                  <a:lnTo>
                    <a:pt x="1110321" y="715328"/>
                  </a:lnTo>
                  <a:lnTo>
                    <a:pt x="1112362" y="703315"/>
                  </a:lnTo>
                  <a:lnTo>
                    <a:pt x="1114175" y="691529"/>
                  </a:lnTo>
                  <a:lnTo>
                    <a:pt x="1115762" y="679516"/>
                  </a:lnTo>
                  <a:lnTo>
                    <a:pt x="1117122" y="667503"/>
                  </a:lnTo>
                  <a:lnTo>
                    <a:pt x="1118256" y="655717"/>
                  </a:lnTo>
                  <a:lnTo>
                    <a:pt x="1118936" y="643704"/>
                  </a:lnTo>
                  <a:lnTo>
                    <a:pt x="1119389" y="631918"/>
                  </a:lnTo>
                  <a:lnTo>
                    <a:pt x="1119389" y="619905"/>
                  </a:lnTo>
                  <a:lnTo>
                    <a:pt x="1119389" y="607666"/>
                  </a:lnTo>
                  <a:lnTo>
                    <a:pt x="1118936" y="595880"/>
                  </a:lnTo>
                  <a:lnTo>
                    <a:pt x="1118256" y="583867"/>
                  </a:lnTo>
                  <a:lnTo>
                    <a:pt x="1117122" y="571854"/>
                  </a:lnTo>
                  <a:lnTo>
                    <a:pt x="1115762" y="560068"/>
                  </a:lnTo>
                  <a:lnTo>
                    <a:pt x="1114175" y="548055"/>
                  </a:lnTo>
                  <a:lnTo>
                    <a:pt x="1112362" y="536269"/>
                  </a:lnTo>
                  <a:lnTo>
                    <a:pt x="1110321" y="524256"/>
                  </a:lnTo>
                  <a:lnTo>
                    <a:pt x="1107828" y="512470"/>
                  </a:lnTo>
                  <a:lnTo>
                    <a:pt x="1105108" y="500911"/>
                  </a:lnTo>
                  <a:lnTo>
                    <a:pt x="1102161" y="489125"/>
                  </a:lnTo>
                  <a:lnTo>
                    <a:pt x="1098760" y="477565"/>
                  </a:lnTo>
                  <a:lnTo>
                    <a:pt x="1095360" y="466006"/>
                  </a:lnTo>
                  <a:lnTo>
                    <a:pt x="1091280" y="454673"/>
                  </a:lnTo>
                  <a:lnTo>
                    <a:pt x="1087426" y="443114"/>
                  </a:lnTo>
                  <a:lnTo>
                    <a:pt x="1082892" y="431554"/>
                  </a:lnTo>
                  <a:lnTo>
                    <a:pt x="1078132" y="420448"/>
                  </a:lnTo>
                  <a:lnTo>
                    <a:pt x="1073144" y="409342"/>
                  </a:lnTo>
                  <a:lnTo>
                    <a:pt x="1067931" y="398462"/>
                  </a:lnTo>
                  <a:lnTo>
                    <a:pt x="1062263" y="387583"/>
                  </a:lnTo>
                  <a:lnTo>
                    <a:pt x="1056370" y="376703"/>
                  </a:lnTo>
                  <a:lnTo>
                    <a:pt x="1050249" y="366050"/>
                  </a:lnTo>
                  <a:lnTo>
                    <a:pt x="1043902" y="355397"/>
                  </a:lnTo>
                  <a:lnTo>
                    <a:pt x="1037101" y="344971"/>
                  </a:lnTo>
                  <a:lnTo>
                    <a:pt x="1030074" y="334545"/>
                  </a:lnTo>
                  <a:lnTo>
                    <a:pt x="1022820" y="324346"/>
                  </a:lnTo>
                  <a:lnTo>
                    <a:pt x="1015339" y="314373"/>
                  </a:lnTo>
                  <a:lnTo>
                    <a:pt x="1007405" y="304400"/>
                  </a:lnTo>
                  <a:lnTo>
                    <a:pt x="999244" y="294654"/>
                  </a:lnTo>
                  <a:lnTo>
                    <a:pt x="990856" y="285134"/>
                  </a:lnTo>
                  <a:lnTo>
                    <a:pt x="982016" y="275614"/>
                  </a:lnTo>
                  <a:lnTo>
                    <a:pt x="972948" y="266548"/>
                  </a:lnTo>
                  <a:lnTo>
                    <a:pt x="963880" y="257482"/>
                  </a:lnTo>
                  <a:lnTo>
                    <a:pt x="954586" y="248869"/>
                  </a:lnTo>
                  <a:lnTo>
                    <a:pt x="944839" y="240483"/>
                  </a:lnTo>
                  <a:lnTo>
                    <a:pt x="935091" y="232323"/>
                  </a:lnTo>
                  <a:lnTo>
                    <a:pt x="925343" y="224163"/>
                  </a:lnTo>
                  <a:lnTo>
                    <a:pt x="915142" y="216684"/>
                  </a:lnTo>
                  <a:lnTo>
                    <a:pt x="904941" y="209431"/>
                  </a:lnTo>
                  <a:lnTo>
                    <a:pt x="894740" y="202631"/>
                  </a:lnTo>
                  <a:lnTo>
                    <a:pt x="884086" y="195831"/>
                  </a:lnTo>
                  <a:lnTo>
                    <a:pt x="873658" y="189485"/>
                  </a:lnTo>
                  <a:lnTo>
                    <a:pt x="862777" y="183139"/>
                  </a:lnTo>
                  <a:lnTo>
                    <a:pt x="852123" y="177246"/>
                  </a:lnTo>
                  <a:lnTo>
                    <a:pt x="841015" y="171579"/>
                  </a:lnTo>
                  <a:lnTo>
                    <a:pt x="830134" y="166593"/>
                  </a:lnTo>
                  <a:lnTo>
                    <a:pt x="819026" y="161380"/>
                  </a:lnTo>
                  <a:lnTo>
                    <a:pt x="807692" y="156620"/>
                  </a:lnTo>
                  <a:lnTo>
                    <a:pt x="796358" y="152313"/>
                  </a:lnTo>
                  <a:lnTo>
                    <a:pt x="785023" y="148234"/>
                  </a:lnTo>
                  <a:lnTo>
                    <a:pt x="773462" y="144380"/>
                  </a:lnTo>
                  <a:lnTo>
                    <a:pt x="762128" y="140754"/>
                  </a:lnTo>
                  <a:lnTo>
                    <a:pt x="750340" y="137581"/>
                  </a:lnTo>
                  <a:lnTo>
                    <a:pt x="738779" y="134407"/>
                  </a:lnTo>
                  <a:lnTo>
                    <a:pt x="726991" y="131688"/>
                  </a:lnTo>
                  <a:lnTo>
                    <a:pt x="715203" y="129421"/>
                  </a:lnTo>
                  <a:lnTo>
                    <a:pt x="703415" y="127154"/>
                  </a:lnTo>
                  <a:lnTo>
                    <a:pt x="691401" y="125341"/>
                  </a:lnTo>
                  <a:lnTo>
                    <a:pt x="679613" y="123755"/>
                  </a:lnTo>
                  <a:lnTo>
                    <a:pt x="667598" y="122621"/>
                  </a:lnTo>
                  <a:lnTo>
                    <a:pt x="655584" y="121488"/>
                  </a:lnTo>
                  <a:lnTo>
                    <a:pt x="643796" y="120581"/>
                  </a:lnTo>
                  <a:lnTo>
                    <a:pt x="631782" y="120128"/>
                  </a:lnTo>
                  <a:lnTo>
                    <a:pt x="619540" y="120128"/>
                  </a:lnTo>
                  <a:lnTo>
                    <a:pt x="607752" y="120128"/>
                  </a:lnTo>
                  <a:close/>
                  <a:moveTo>
                    <a:pt x="619540" y="0"/>
                  </a:moveTo>
                  <a:lnTo>
                    <a:pt x="634502" y="227"/>
                  </a:lnTo>
                  <a:lnTo>
                    <a:pt x="649690" y="907"/>
                  </a:lnTo>
                  <a:lnTo>
                    <a:pt x="664198" y="1587"/>
                  </a:lnTo>
                  <a:lnTo>
                    <a:pt x="678933" y="3173"/>
                  </a:lnTo>
                  <a:lnTo>
                    <a:pt x="694121" y="4533"/>
                  </a:lnTo>
                  <a:lnTo>
                    <a:pt x="708629" y="6573"/>
                  </a:lnTo>
                  <a:lnTo>
                    <a:pt x="723364" y="8840"/>
                  </a:lnTo>
                  <a:lnTo>
                    <a:pt x="738098" y="11560"/>
                  </a:lnTo>
                  <a:lnTo>
                    <a:pt x="752607" y="14506"/>
                  </a:lnTo>
                  <a:lnTo>
                    <a:pt x="767115" y="17906"/>
                  </a:lnTo>
                  <a:lnTo>
                    <a:pt x="781623" y="21533"/>
                  </a:lnTo>
                  <a:lnTo>
                    <a:pt x="796131" y="25839"/>
                  </a:lnTo>
                  <a:lnTo>
                    <a:pt x="810412" y="30146"/>
                  </a:lnTo>
                  <a:lnTo>
                    <a:pt x="824694" y="34905"/>
                  </a:lnTo>
                  <a:lnTo>
                    <a:pt x="838975" y="40118"/>
                  </a:lnTo>
                  <a:lnTo>
                    <a:pt x="853030" y="45558"/>
                  </a:lnTo>
                  <a:lnTo>
                    <a:pt x="866858" y="51451"/>
                  </a:lnTo>
                  <a:lnTo>
                    <a:pt x="880686" y="57571"/>
                  </a:lnTo>
                  <a:lnTo>
                    <a:pt x="894514" y="64144"/>
                  </a:lnTo>
                  <a:lnTo>
                    <a:pt x="907888" y="71170"/>
                  </a:lnTo>
                  <a:lnTo>
                    <a:pt x="921263" y="78423"/>
                  </a:lnTo>
                  <a:lnTo>
                    <a:pt x="934638" y="85903"/>
                  </a:lnTo>
                  <a:lnTo>
                    <a:pt x="947786" y="93836"/>
                  </a:lnTo>
                  <a:lnTo>
                    <a:pt x="960934" y="102222"/>
                  </a:lnTo>
                  <a:lnTo>
                    <a:pt x="973401" y="110835"/>
                  </a:lnTo>
                  <a:lnTo>
                    <a:pt x="986096" y="119901"/>
                  </a:lnTo>
                  <a:lnTo>
                    <a:pt x="998791" y="129421"/>
                  </a:lnTo>
                  <a:lnTo>
                    <a:pt x="1010805" y="139167"/>
                  </a:lnTo>
                  <a:lnTo>
                    <a:pt x="1023046" y="149140"/>
                  </a:lnTo>
                  <a:lnTo>
                    <a:pt x="1034607" y="159793"/>
                  </a:lnTo>
                  <a:lnTo>
                    <a:pt x="1046395" y="170446"/>
                  </a:lnTo>
                  <a:lnTo>
                    <a:pt x="1057956" y="181779"/>
                  </a:lnTo>
                  <a:lnTo>
                    <a:pt x="1067251" y="191072"/>
                  </a:lnTo>
                  <a:lnTo>
                    <a:pt x="1076318" y="200591"/>
                  </a:lnTo>
                  <a:lnTo>
                    <a:pt x="1084932" y="210564"/>
                  </a:lnTo>
                  <a:lnTo>
                    <a:pt x="1093546" y="220310"/>
                  </a:lnTo>
                  <a:lnTo>
                    <a:pt x="1101934" y="230283"/>
                  </a:lnTo>
                  <a:lnTo>
                    <a:pt x="1110095" y="240709"/>
                  </a:lnTo>
                  <a:lnTo>
                    <a:pt x="1117802" y="250909"/>
                  </a:lnTo>
                  <a:lnTo>
                    <a:pt x="1125510" y="261108"/>
                  </a:lnTo>
                  <a:lnTo>
                    <a:pt x="1132764" y="271988"/>
                  </a:lnTo>
                  <a:lnTo>
                    <a:pt x="1139791" y="282414"/>
                  </a:lnTo>
                  <a:lnTo>
                    <a:pt x="1146592" y="293294"/>
                  </a:lnTo>
                  <a:lnTo>
                    <a:pt x="1153166" y="304173"/>
                  </a:lnTo>
                  <a:lnTo>
                    <a:pt x="1159513" y="315279"/>
                  </a:lnTo>
                  <a:lnTo>
                    <a:pt x="1165634" y="326159"/>
                  </a:lnTo>
                  <a:lnTo>
                    <a:pt x="1171527" y="337492"/>
                  </a:lnTo>
                  <a:lnTo>
                    <a:pt x="1177195" y="348598"/>
                  </a:lnTo>
                  <a:lnTo>
                    <a:pt x="1182408" y="360157"/>
                  </a:lnTo>
                  <a:lnTo>
                    <a:pt x="1187622" y="371490"/>
                  </a:lnTo>
                  <a:lnTo>
                    <a:pt x="1192610" y="383050"/>
                  </a:lnTo>
                  <a:lnTo>
                    <a:pt x="1197143" y="394609"/>
                  </a:lnTo>
                  <a:lnTo>
                    <a:pt x="1201677" y="406395"/>
                  </a:lnTo>
                  <a:lnTo>
                    <a:pt x="1205984" y="418181"/>
                  </a:lnTo>
                  <a:lnTo>
                    <a:pt x="1209611" y="429741"/>
                  </a:lnTo>
                  <a:lnTo>
                    <a:pt x="1213465" y="441754"/>
                  </a:lnTo>
                  <a:lnTo>
                    <a:pt x="1216865" y="453540"/>
                  </a:lnTo>
                  <a:lnTo>
                    <a:pt x="1219812" y="465552"/>
                  </a:lnTo>
                  <a:lnTo>
                    <a:pt x="1222986" y="477792"/>
                  </a:lnTo>
                  <a:lnTo>
                    <a:pt x="1225706" y="489578"/>
                  </a:lnTo>
                  <a:lnTo>
                    <a:pt x="1228200" y="501818"/>
                  </a:lnTo>
                  <a:lnTo>
                    <a:pt x="1230240" y="514057"/>
                  </a:lnTo>
                  <a:lnTo>
                    <a:pt x="1232280" y="526070"/>
                  </a:lnTo>
                  <a:lnTo>
                    <a:pt x="1233867" y="538536"/>
                  </a:lnTo>
                  <a:lnTo>
                    <a:pt x="1235680" y="550775"/>
                  </a:lnTo>
                  <a:lnTo>
                    <a:pt x="1236814" y="563015"/>
                  </a:lnTo>
                  <a:lnTo>
                    <a:pt x="1237720" y="575254"/>
                  </a:lnTo>
                  <a:lnTo>
                    <a:pt x="1238401" y="587720"/>
                  </a:lnTo>
                  <a:lnTo>
                    <a:pt x="1239081" y="599733"/>
                  </a:lnTo>
                  <a:lnTo>
                    <a:pt x="1239307" y="612199"/>
                  </a:lnTo>
                  <a:lnTo>
                    <a:pt x="1239307" y="624665"/>
                  </a:lnTo>
                  <a:lnTo>
                    <a:pt x="1239081" y="636678"/>
                  </a:lnTo>
                  <a:lnTo>
                    <a:pt x="1238627" y="649144"/>
                  </a:lnTo>
                  <a:lnTo>
                    <a:pt x="1237947" y="661610"/>
                  </a:lnTo>
                  <a:lnTo>
                    <a:pt x="1237040" y="673623"/>
                  </a:lnTo>
                  <a:lnTo>
                    <a:pt x="1235907" y="686089"/>
                  </a:lnTo>
                  <a:lnTo>
                    <a:pt x="1234320" y="698102"/>
                  </a:lnTo>
                  <a:lnTo>
                    <a:pt x="1232507" y="710341"/>
                  </a:lnTo>
                  <a:lnTo>
                    <a:pt x="1230693" y="722807"/>
                  </a:lnTo>
                  <a:lnTo>
                    <a:pt x="1228653" y="734820"/>
                  </a:lnTo>
                  <a:lnTo>
                    <a:pt x="1226159" y="746833"/>
                  </a:lnTo>
                  <a:lnTo>
                    <a:pt x="1223439" y="759073"/>
                  </a:lnTo>
                  <a:lnTo>
                    <a:pt x="1220719" y="771085"/>
                  </a:lnTo>
                  <a:lnTo>
                    <a:pt x="1217545" y="783098"/>
                  </a:lnTo>
                  <a:lnTo>
                    <a:pt x="1214145" y="795111"/>
                  </a:lnTo>
                  <a:lnTo>
                    <a:pt x="1210518" y="806897"/>
                  </a:lnTo>
                  <a:lnTo>
                    <a:pt x="1206664" y="818683"/>
                  </a:lnTo>
                  <a:lnTo>
                    <a:pt x="1202357" y="830469"/>
                  </a:lnTo>
                  <a:lnTo>
                    <a:pt x="1198277" y="842255"/>
                  </a:lnTo>
                  <a:lnTo>
                    <a:pt x="1193516" y="853588"/>
                  </a:lnTo>
                  <a:lnTo>
                    <a:pt x="1188529" y="865374"/>
                  </a:lnTo>
                  <a:lnTo>
                    <a:pt x="1183769" y="876934"/>
                  </a:lnTo>
                  <a:lnTo>
                    <a:pt x="1178328" y="888267"/>
                  </a:lnTo>
                  <a:lnTo>
                    <a:pt x="1172661" y="899599"/>
                  </a:lnTo>
                  <a:lnTo>
                    <a:pt x="1166767" y="910706"/>
                  </a:lnTo>
                  <a:lnTo>
                    <a:pt x="1160646" y="921812"/>
                  </a:lnTo>
                  <a:lnTo>
                    <a:pt x="1534229" y="1295115"/>
                  </a:lnTo>
                  <a:lnTo>
                    <a:pt x="1540350" y="1301461"/>
                  </a:lnTo>
                  <a:lnTo>
                    <a:pt x="1545790" y="1308034"/>
                  </a:lnTo>
                  <a:lnTo>
                    <a:pt x="1551231" y="1314607"/>
                  </a:lnTo>
                  <a:lnTo>
                    <a:pt x="1556445" y="1321407"/>
                  </a:lnTo>
                  <a:lnTo>
                    <a:pt x="1560752" y="1328433"/>
                  </a:lnTo>
                  <a:lnTo>
                    <a:pt x="1565286" y="1335460"/>
                  </a:lnTo>
                  <a:lnTo>
                    <a:pt x="1569366" y="1342713"/>
                  </a:lnTo>
                  <a:lnTo>
                    <a:pt x="1572766" y="1349966"/>
                  </a:lnTo>
                  <a:lnTo>
                    <a:pt x="1576167" y="1357219"/>
                  </a:lnTo>
                  <a:lnTo>
                    <a:pt x="1578887" y="1364698"/>
                  </a:lnTo>
                  <a:lnTo>
                    <a:pt x="1581381" y="1372178"/>
                  </a:lnTo>
                  <a:lnTo>
                    <a:pt x="1583648" y="1379658"/>
                  </a:lnTo>
                  <a:lnTo>
                    <a:pt x="1585461" y="1387137"/>
                  </a:lnTo>
                  <a:lnTo>
                    <a:pt x="1586821" y="1394617"/>
                  </a:lnTo>
                  <a:lnTo>
                    <a:pt x="1587955" y="1402323"/>
                  </a:lnTo>
                  <a:lnTo>
                    <a:pt x="1588635" y="1409803"/>
                  </a:lnTo>
                  <a:lnTo>
                    <a:pt x="1589088" y="1417283"/>
                  </a:lnTo>
                  <a:lnTo>
                    <a:pt x="1589088" y="1424762"/>
                  </a:lnTo>
                  <a:lnTo>
                    <a:pt x="1588861" y="1432242"/>
                  </a:lnTo>
                  <a:lnTo>
                    <a:pt x="1588181" y="1439495"/>
                  </a:lnTo>
                  <a:lnTo>
                    <a:pt x="1587274" y="1446748"/>
                  </a:lnTo>
                  <a:lnTo>
                    <a:pt x="1585914" y="1454001"/>
                  </a:lnTo>
                  <a:lnTo>
                    <a:pt x="1584101" y="1461027"/>
                  </a:lnTo>
                  <a:lnTo>
                    <a:pt x="1581834" y="1467827"/>
                  </a:lnTo>
                  <a:lnTo>
                    <a:pt x="1579340" y="1474627"/>
                  </a:lnTo>
                  <a:lnTo>
                    <a:pt x="1576620" y="1481200"/>
                  </a:lnTo>
                  <a:lnTo>
                    <a:pt x="1573220" y="1487773"/>
                  </a:lnTo>
                  <a:lnTo>
                    <a:pt x="1569593" y="1494119"/>
                  </a:lnTo>
                  <a:lnTo>
                    <a:pt x="1565512" y="1500239"/>
                  </a:lnTo>
                  <a:lnTo>
                    <a:pt x="1561432" y="1506132"/>
                  </a:lnTo>
                  <a:lnTo>
                    <a:pt x="1556445" y="1511572"/>
                  </a:lnTo>
                  <a:lnTo>
                    <a:pt x="1551231" y="1517011"/>
                  </a:lnTo>
                  <a:lnTo>
                    <a:pt x="1517228" y="1551237"/>
                  </a:lnTo>
                  <a:lnTo>
                    <a:pt x="1511787" y="1556223"/>
                  </a:lnTo>
                  <a:lnTo>
                    <a:pt x="1506120" y="1561209"/>
                  </a:lnTo>
                  <a:lnTo>
                    <a:pt x="1500226" y="1565516"/>
                  </a:lnTo>
                  <a:lnTo>
                    <a:pt x="1494106" y="1569369"/>
                  </a:lnTo>
                  <a:lnTo>
                    <a:pt x="1487985" y="1573222"/>
                  </a:lnTo>
                  <a:lnTo>
                    <a:pt x="1481411" y="1576395"/>
                  </a:lnTo>
                  <a:lnTo>
                    <a:pt x="1474837" y="1579342"/>
                  </a:lnTo>
                  <a:lnTo>
                    <a:pt x="1468036" y="1581835"/>
                  </a:lnTo>
                  <a:lnTo>
                    <a:pt x="1461009" y="1583875"/>
                  </a:lnTo>
                  <a:lnTo>
                    <a:pt x="1453982" y="1585688"/>
                  </a:lnTo>
                  <a:lnTo>
                    <a:pt x="1446728" y="1587275"/>
                  </a:lnTo>
                  <a:lnTo>
                    <a:pt x="1439474" y="1588182"/>
                  </a:lnTo>
                  <a:lnTo>
                    <a:pt x="1432219" y="1588862"/>
                  </a:lnTo>
                  <a:lnTo>
                    <a:pt x="1424739" y="1589088"/>
                  </a:lnTo>
                  <a:lnTo>
                    <a:pt x="1417258" y="1589088"/>
                  </a:lnTo>
                  <a:lnTo>
                    <a:pt x="1409777" y="1588862"/>
                  </a:lnTo>
                  <a:lnTo>
                    <a:pt x="1402296" y="1587955"/>
                  </a:lnTo>
                  <a:lnTo>
                    <a:pt x="1394589" y="1587048"/>
                  </a:lnTo>
                  <a:lnTo>
                    <a:pt x="1387108" y="1585235"/>
                  </a:lnTo>
                  <a:lnTo>
                    <a:pt x="1379628" y="1583422"/>
                  </a:lnTo>
                  <a:lnTo>
                    <a:pt x="1372147" y="1581382"/>
                  </a:lnTo>
                  <a:lnTo>
                    <a:pt x="1364666" y="1578662"/>
                  </a:lnTo>
                  <a:lnTo>
                    <a:pt x="1357186" y="1575942"/>
                  </a:lnTo>
                  <a:lnTo>
                    <a:pt x="1349931" y="1572769"/>
                  </a:lnTo>
                  <a:lnTo>
                    <a:pt x="1342677" y="1569142"/>
                  </a:lnTo>
                  <a:lnTo>
                    <a:pt x="1335423" y="1565289"/>
                  </a:lnTo>
                  <a:lnTo>
                    <a:pt x="1328396" y="1560756"/>
                  </a:lnTo>
                  <a:lnTo>
                    <a:pt x="1321369" y="1556223"/>
                  </a:lnTo>
                  <a:lnTo>
                    <a:pt x="1314568" y="1551237"/>
                  </a:lnTo>
                  <a:lnTo>
                    <a:pt x="1307994" y="1545797"/>
                  </a:lnTo>
                  <a:lnTo>
                    <a:pt x="1301420" y="1540130"/>
                  </a:lnTo>
                  <a:lnTo>
                    <a:pt x="1295299" y="1534011"/>
                  </a:lnTo>
                  <a:lnTo>
                    <a:pt x="921716" y="1160708"/>
                  </a:lnTo>
                  <a:lnTo>
                    <a:pt x="910835" y="1166827"/>
                  </a:lnTo>
                  <a:lnTo>
                    <a:pt x="899501" y="1172720"/>
                  </a:lnTo>
                  <a:lnTo>
                    <a:pt x="888166" y="1178160"/>
                  </a:lnTo>
                  <a:lnTo>
                    <a:pt x="876832" y="1183600"/>
                  </a:lnTo>
                  <a:lnTo>
                    <a:pt x="865498" y="1188586"/>
                  </a:lnTo>
                  <a:lnTo>
                    <a:pt x="853710" y="1193346"/>
                  </a:lnTo>
                  <a:lnTo>
                    <a:pt x="842375" y="1198106"/>
                  </a:lnTo>
                  <a:lnTo>
                    <a:pt x="830588" y="1202412"/>
                  </a:lnTo>
                  <a:lnTo>
                    <a:pt x="818573" y="1206492"/>
                  </a:lnTo>
                  <a:lnTo>
                    <a:pt x="807012" y="1210572"/>
                  </a:lnTo>
                  <a:lnTo>
                    <a:pt x="794997" y="1213972"/>
                  </a:lnTo>
                  <a:lnTo>
                    <a:pt x="783210" y="1217598"/>
                  </a:lnTo>
                  <a:lnTo>
                    <a:pt x="771195" y="1220545"/>
                  </a:lnTo>
                  <a:lnTo>
                    <a:pt x="758954" y="1223265"/>
                  </a:lnTo>
                  <a:lnTo>
                    <a:pt x="746939" y="1226211"/>
                  </a:lnTo>
                  <a:lnTo>
                    <a:pt x="734698" y="1228478"/>
                  </a:lnTo>
                  <a:lnTo>
                    <a:pt x="722457" y="1230518"/>
                  </a:lnTo>
                  <a:lnTo>
                    <a:pt x="710442" y="1232784"/>
                  </a:lnTo>
                  <a:lnTo>
                    <a:pt x="698201" y="1234371"/>
                  </a:lnTo>
                  <a:lnTo>
                    <a:pt x="685960" y="1235731"/>
                  </a:lnTo>
                  <a:lnTo>
                    <a:pt x="673719" y="1236864"/>
                  </a:lnTo>
                  <a:lnTo>
                    <a:pt x="661478" y="1237771"/>
                  </a:lnTo>
                  <a:lnTo>
                    <a:pt x="649010" y="1238451"/>
                  </a:lnTo>
                  <a:lnTo>
                    <a:pt x="636769" y="1239131"/>
                  </a:lnTo>
                  <a:lnTo>
                    <a:pt x="624527" y="1239357"/>
                  </a:lnTo>
                  <a:lnTo>
                    <a:pt x="612060" y="1239357"/>
                  </a:lnTo>
                  <a:lnTo>
                    <a:pt x="599818" y="1239131"/>
                  </a:lnTo>
                  <a:lnTo>
                    <a:pt x="587577" y="1238451"/>
                  </a:lnTo>
                  <a:lnTo>
                    <a:pt x="575109" y="1237544"/>
                  </a:lnTo>
                  <a:lnTo>
                    <a:pt x="562868" y="1236638"/>
                  </a:lnTo>
                  <a:lnTo>
                    <a:pt x="550627" y="1235504"/>
                  </a:lnTo>
                  <a:lnTo>
                    <a:pt x="538612" y="1233918"/>
                  </a:lnTo>
                  <a:lnTo>
                    <a:pt x="526145" y="1232331"/>
                  </a:lnTo>
                  <a:lnTo>
                    <a:pt x="513903" y="1230291"/>
                  </a:lnTo>
                  <a:lnTo>
                    <a:pt x="501889" y="1228025"/>
                  </a:lnTo>
                  <a:lnTo>
                    <a:pt x="489648" y="1225758"/>
                  </a:lnTo>
                  <a:lnTo>
                    <a:pt x="477633" y="1222811"/>
                  </a:lnTo>
                  <a:lnTo>
                    <a:pt x="465619" y="1219865"/>
                  </a:lnTo>
                  <a:lnTo>
                    <a:pt x="453604" y="1216918"/>
                  </a:lnTo>
                  <a:lnTo>
                    <a:pt x="441590" y="1213292"/>
                  </a:lnTo>
                  <a:lnTo>
                    <a:pt x="429802" y="1209665"/>
                  </a:lnTo>
                  <a:lnTo>
                    <a:pt x="418014" y="1205812"/>
                  </a:lnTo>
                  <a:lnTo>
                    <a:pt x="406453" y="1201506"/>
                  </a:lnTo>
                  <a:lnTo>
                    <a:pt x="394665" y="1197199"/>
                  </a:lnTo>
                  <a:lnTo>
                    <a:pt x="383104" y="1192440"/>
                  </a:lnTo>
                  <a:lnTo>
                    <a:pt x="371543" y="1187680"/>
                  </a:lnTo>
                  <a:lnTo>
                    <a:pt x="359982" y="1182467"/>
                  </a:lnTo>
                  <a:lnTo>
                    <a:pt x="348647" y="1177027"/>
                  </a:lnTo>
                  <a:lnTo>
                    <a:pt x="337313" y="1171360"/>
                  </a:lnTo>
                  <a:lnTo>
                    <a:pt x="326205" y="1165694"/>
                  </a:lnTo>
                  <a:lnTo>
                    <a:pt x="315097" y="1159574"/>
                  </a:lnTo>
                  <a:lnTo>
                    <a:pt x="304216" y="1153228"/>
                  </a:lnTo>
                  <a:lnTo>
                    <a:pt x="293109" y="1146655"/>
                  </a:lnTo>
                  <a:lnTo>
                    <a:pt x="282454" y="1139629"/>
                  </a:lnTo>
                  <a:lnTo>
                    <a:pt x="272026" y="1132602"/>
                  </a:lnTo>
                  <a:lnTo>
                    <a:pt x="261145" y="1125349"/>
                  </a:lnTo>
                  <a:lnTo>
                    <a:pt x="250944" y="1117643"/>
                  </a:lnTo>
                  <a:lnTo>
                    <a:pt x="240517" y="1109937"/>
                  </a:lnTo>
                  <a:lnTo>
                    <a:pt x="230316" y="1101777"/>
                  </a:lnTo>
                  <a:lnTo>
                    <a:pt x="220341" y="1093617"/>
                  </a:lnTo>
                  <a:lnTo>
                    <a:pt x="210367" y="1085004"/>
                  </a:lnTo>
                  <a:lnTo>
                    <a:pt x="200620" y="1076391"/>
                  </a:lnTo>
                  <a:lnTo>
                    <a:pt x="191099" y="1067099"/>
                  </a:lnTo>
                  <a:lnTo>
                    <a:pt x="181578" y="1057806"/>
                  </a:lnTo>
                  <a:lnTo>
                    <a:pt x="170470" y="1046473"/>
                  </a:lnTo>
                  <a:lnTo>
                    <a:pt x="159589" y="1034913"/>
                  </a:lnTo>
                  <a:lnTo>
                    <a:pt x="149161" y="1022901"/>
                  </a:lnTo>
                  <a:lnTo>
                    <a:pt x="139187" y="1010888"/>
                  </a:lnTo>
                  <a:lnTo>
                    <a:pt x="129213" y="998648"/>
                  </a:lnTo>
                  <a:lnTo>
                    <a:pt x="119918" y="985956"/>
                  </a:lnTo>
                  <a:lnTo>
                    <a:pt x="110851" y="973489"/>
                  </a:lnTo>
                  <a:lnTo>
                    <a:pt x="102237" y="960797"/>
                  </a:lnTo>
                  <a:lnTo>
                    <a:pt x="93849" y="947651"/>
                  </a:lnTo>
                  <a:lnTo>
                    <a:pt x="85688" y="934505"/>
                  </a:lnTo>
                  <a:lnTo>
                    <a:pt x="78208" y="921358"/>
                  </a:lnTo>
                  <a:lnTo>
                    <a:pt x="70954" y="907986"/>
                  </a:lnTo>
                  <a:lnTo>
                    <a:pt x="64153" y="894386"/>
                  </a:lnTo>
                  <a:lnTo>
                    <a:pt x="57579" y="880560"/>
                  </a:lnTo>
                  <a:lnTo>
                    <a:pt x="51232" y="866734"/>
                  </a:lnTo>
                  <a:lnTo>
                    <a:pt x="45338" y="852908"/>
                  </a:lnTo>
                  <a:lnTo>
                    <a:pt x="39897" y="838856"/>
                  </a:lnTo>
                  <a:lnTo>
                    <a:pt x="34910" y="824803"/>
                  </a:lnTo>
                  <a:lnTo>
                    <a:pt x="30150" y="810524"/>
                  </a:lnTo>
                  <a:lnTo>
                    <a:pt x="25616" y="796244"/>
                  </a:lnTo>
                  <a:lnTo>
                    <a:pt x="21535" y="781738"/>
                  </a:lnTo>
                  <a:lnTo>
                    <a:pt x="17682" y="767232"/>
                  </a:lnTo>
                  <a:lnTo>
                    <a:pt x="14508" y="752726"/>
                  </a:lnTo>
                  <a:lnTo>
                    <a:pt x="11334" y="738220"/>
                  </a:lnTo>
                  <a:lnTo>
                    <a:pt x="8841" y="723487"/>
                  </a:lnTo>
                  <a:lnTo>
                    <a:pt x="6574" y="708755"/>
                  </a:lnTo>
                  <a:lnTo>
                    <a:pt x="4307" y="694022"/>
                  </a:lnTo>
                  <a:lnTo>
                    <a:pt x="2947" y="679289"/>
                  </a:lnTo>
                  <a:lnTo>
                    <a:pt x="1587" y="664330"/>
                  </a:lnTo>
                  <a:lnTo>
                    <a:pt x="680" y="649597"/>
                  </a:lnTo>
                  <a:lnTo>
                    <a:pt x="227" y="634638"/>
                  </a:lnTo>
                  <a:lnTo>
                    <a:pt x="0" y="619905"/>
                  </a:lnTo>
                  <a:lnTo>
                    <a:pt x="227" y="604946"/>
                  </a:lnTo>
                  <a:lnTo>
                    <a:pt x="680" y="589987"/>
                  </a:lnTo>
                  <a:lnTo>
                    <a:pt x="1587" y="575254"/>
                  </a:lnTo>
                  <a:lnTo>
                    <a:pt x="2947" y="560295"/>
                  </a:lnTo>
                  <a:lnTo>
                    <a:pt x="4307" y="545562"/>
                  </a:lnTo>
                  <a:lnTo>
                    <a:pt x="6574" y="530830"/>
                  </a:lnTo>
                  <a:lnTo>
                    <a:pt x="8841" y="516097"/>
                  </a:lnTo>
                  <a:lnTo>
                    <a:pt x="11334" y="501364"/>
                  </a:lnTo>
                  <a:lnTo>
                    <a:pt x="14508" y="486858"/>
                  </a:lnTo>
                  <a:lnTo>
                    <a:pt x="17682" y="472352"/>
                  </a:lnTo>
                  <a:lnTo>
                    <a:pt x="21535" y="457846"/>
                  </a:lnTo>
                  <a:lnTo>
                    <a:pt x="25616" y="443340"/>
                  </a:lnTo>
                  <a:lnTo>
                    <a:pt x="30150" y="429061"/>
                  </a:lnTo>
                  <a:lnTo>
                    <a:pt x="34910" y="414781"/>
                  </a:lnTo>
                  <a:lnTo>
                    <a:pt x="39897" y="400502"/>
                  </a:lnTo>
                  <a:lnTo>
                    <a:pt x="45338" y="386449"/>
                  </a:lnTo>
                  <a:lnTo>
                    <a:pt x="51232" y="372850"/>
                  </a:lnTo>
                  <a:lnTo>
                    <a:pt x="57579" y="359024"/>
                  </a:lnTo>
                  <a:lnTo>
                    <a:pt x="64153" y="345198"/>
                  </a:lnTo>
                  <a:lnTo>
                    <a:pt x="70954" y="331599"/>
                  </a:lnTo>
                  <a:lnTo>
                    <a:pt x="78208" y="318226"/>
                  </a:lnTo>
                  <a:lnTo>
                    <a:pt x="85688" y="304853"/>
                  </a:lnTo>
                  <a:lnTo>
                    <a:pt x="93849" y="291934"/>
                  </a:lnTo>
                  <a:lnTo>
                    <a:pt x="102237" y="278788"/>
                  </a:lnTo>
                  <a:lnTo>
                    <a:pt x="110851" y="266095"/>
                  </a:lnTo>
                  <a:lnTo>
                    <a:pt x="119918" y="253402"/>
                  </a:lnTo>
                  <a:lnTo>
                    <a:pt x="129213" y="240936"/>
                  </a:lnTo>
                  <a:lnTo>
                    <a:pt x="139187" y="228697"/>
                  </a:lnTo>
                  <a:lnTo>
                    <a:pt x="149161" y="216457"/>
                  </a:lnTo>
                  <a:lnTo>
                    <a:pt x="159589" y="204671"/>
                  </a:lnTo>
                  <a:lnTo>
                    <a:pt x="170470" y="193111"/>
                  </a:lnTo>
                  <a:lnTo>
                    <a:pt x="181578" y="181779"/>
                  </a:lnTo>
                  <a:lnTo>
                    <a:pt x="193139" y="170446"/>
                  </a:lnTo>
                  <a:lnTo>
                    <a:pt x="204473" y="159793"/>
                  </a:lnTo>
                  <a:lnTo>
                    <a:pt x="216488" y="149140"/>
                  </a:lnTo>
                  <a:lnTo>
                    <a:pt x="228729" y="139167"/>
                  </a:lnTo>
                  <a:lnTo>
                    <a:pt x="240743" y="129421"/>
                  </a:lnTo>
                  <a:lnTo>
                    <a:pt x="253438" y="119901"/>
                  </a:lnTo>
                  <a:lnTo>
                    <a:pt x="266133" y="110835"/>
                  </a:lnTo>
                  <a:lnTo>
                    <a:pt x="278600" y="102222"/>
                  </a:lnTo>
                  <a:lnTo>
                    <a:pt x="291748" y="93836"/>
                  </a:lnTo>
                  <a:lnTo>
                    <a:pt x="304896" y="85903"/>
                  </a:lnTo>
                  <a:lnTo>
                    <a:pt x="318271" y="78423"/>
                  </a:lnTo>
                  <a:lnTo>
                    <a:pt x="331646" y="71170"/>
                  </a:lnTo>
                  <a:lnTo>
                    <a:pt x="345020" y="64144"/>
                  </a:lnTo>
                  <a:lnTo>
                    <a:pt x="358848" y="57571"/>
                  </a:lnTo>
                  <a:lnTo>
                    <a:pt x="372676" y="51451"/>
                  </a:lnTo>
                  <a:lnTo>
                    <a:pt x="386504" y="45558"/>
                  </a:lnTo>
                  <a:lnTo>
                    <a:pt x="400559" y="40118"/>
                  </a:lnTo>
                  <a:lnTo>
                    <a:pt x="414840" y="34905"/>
                  </a:lnTo>
                  <a:lnTo>
                    <a:pt x="429122" y="30146"/>
                  </a:lnTo>
                  <a:lnTo>
                    <a:pt x="443403" y="25839"/>
                  </a:lnTo>
                  <a:lnTo>
                    <a:pt x="457911" y="21533"/>
                  </a:lnTo>
                  <a:lnTo>
                    <a:pt x="472419" y="17906"/>
                  </a:lnTo>
                  <a:lnTo>
                    <a:pt x="486927" y="14506"/>
                  </a:lnTo>
                  <a:lnTo>
                    <a:pt x="501435" y="11560"/>
                  </a:lnTo>
                  <a:lnTo>
                    <a:pt x="515944" y="8840"/>
                  </a:lnTo>
                  <a:lnTo>
                    <a:pt x="530678" y="6573"/>
                  </a:lnTo>
                  <a:lnTo>
                    <a:pt x="545413" y="4533"/>
                  </a:lnTo>
                  <a:lnTo>
                    <a:pt x="560148" y="3173"/>
                  </a:lnTo>
                  <a:lnTo>
                    <a:pt x="575109" y="1587"/>
                  </a:lnTo>
                  <a:lnTo>
                    <a:pt x="589844" y="907"/>
                  </a:lnTo>
                  <a:lnTo>
                    <a:pt x="604806" y="227"/>
                  </a:lnTo>
                  <a:lnTo>
                    <a:pt x="6195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3">
                <a:solidFill>
                  <a:srgbClr val="FFFFFF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94814" y="4998600"/>
              <a:ext cx="449204" cy="387813"/>
            </a:xfrm>
            <a:custGeom>
              <a:avLst/>
              <a:gdLst>
                <a:gd name="T0" fmla="*/ 1814848 w 5325"/>
                <a:gd name="T1" fmla="*/ 1012065 h 4595"/>
                <a:gd name="T2" fmla="*/ 90510 w 5325"/>
                <a:gd name="T3" fmla="*/ 0 h 4595"/>
                <a:gd name="T4" fmla="*/ 0 w 5325"/>
                <a:gd name="T5" fmla="*/ 1012065 h 4595"/>
                <a:gd name="T6" fmla="*/ 459346 w 5325"/>
                <a:gd name="T7" fmla="*/ 1169473 h 4595"/>
                <a:gd name="T8" fmla="*/ 502276 w 5325"/>
                <a:gd name="T9" fmla="*/ 1643845 h 4595"/>
                <a:gd name="T10" fmla="*/ 630349 w 5325"/>
                <a:gd name="T11" fmla="*/ 1169473 h 4595"/>
                <a:gd name="T12" fmla="*/ 1275366 w 5325"/>
                <a:gd name="T13" fmla="*/ 1169473 h 4595"/>
                <a:gd name="T14" fmla="*/ 1403439 w 5325"/>
                <a:gd name="T15" fmla="*/ 1643845 h 4595"/>
                <a:gd name="T16" fmla="*/ 1446011 w 5325"/>
                <a:gd name="T17" fmla="*/ 1169473 h 4595"/>
                <a:gd name="T18" fmla="*/ 1905000 w 5325"/>
                <a:gd name="T19" fmla="*/ 1012065 h 4595"/>
                <a:gd name="T20" fmla="*/ 1653862 w 5325"/>
                <a:gd name="T21" fmla="*/ 977363 h 4595"/>
                <a:gd name="T22" fmla="*/ 1653504 w 5325"/>
                <a:gd name="T23" fmla="*/ 984518 h 4595"/>
                <a:gd name="T24" fmla="*/ 1651000 w 5325"/>
                <a:gd name="T25" fmla="*/ 990958 h 4595"/>
                <a:gd name="T26" fmla="*/ 1648138 w 5325"/>
                <a:gd name="T27" fmla="*/ 996682 h 4595"/>
                <a:gd name="T28" fmla="*/ 1643845 w 5325"/>
                <a:gd name="T29" fmla="*/ 1002048 h 4595"/>
                <a:gd name="T30" fmla="*/ 1638837 w 5325"/>
                <a:gd name="T31" fmla="*/ 1005983 h 4595"/>
                <a:gd name="T32" fmla="*/ 1632755 w 5325"/>
                <a:gd name="T33" fmla="*/ 1009561 h 4595"/>
                <a:gd name="T34" fmla="*/ 1626673 w 5325"/>
                <a:gd name="T35" fmla="*/ 1011349 h 4595"/>
                <a:gd name="T36" fmla="*/ 1619518 w 5325"/>
                <a:gd name="T37" fmla="*/ 1012065 h 4595"/>
                <a:gd name="T38" fmla="*/ 1149439 w 5325"/>
                <a:gd name="T39" fmla="*/ 1012065 h 4595"/>
                <a:gd name="T40" fmla="*/ 1142642 w 5325"/>
                <a:gd name="T41" fmla="*/ 1011349 h 4595"/>
                <a:gd name="T42" fmla="*/ 1135845 w 5325"/>
                <a:gd name="T43" fmla="*/ 1009561 h 4595"/>
                <a:gd name="T44" fmla="*/ 1130121 w 5325"/>
                <a:gd name="T45" fmla="*/ 1005983 h 4595"/>
                <a:gd name="T46" fmla="*/ 1125470 w 5325"/>
                <a:gd name="T47" fmla="*/ 1002048 h 4595"/>
                <a:gd name="T48" fmla="*/ 1120820 w 5325"/>
                <a:gd name="T49" fmla="*/ 996682 h 4595"/>
                <a:gd name="T50" fmla="*/ 1117958 w 5325"/>
                <a:gd name="T51" fmla="*/ 990958 h 4595"/>
                <a:gd name="T52" fmla="*/ 1115811 w 5325"/>
                <a:gd name="T53" fmla="*/ 984518 h 4595"/>
                <a:gd name="T54" fmla="*/ 1115454 w 5325"/>
                <a:gd name="T55" fmla="*/ 977363 h 4595"/>
                <a:gd name="T56" fmla="*/ 1115454 w 5325"/>
                <a:gd name="T57" fmla="*/ 731592 h 4595"/>
                <a:gd name="T58" fmla="*/ 1115811 w 5325"/>
                <a:gd name="T59" fmla="*/ 724437 h 4595"/>
                <a:gd name="T60" fmla="*/ 1117958 w 5325"/>
                <a:gd name="T61" fmla="*/ 718355 h 4595"/>
                <a:gd name="T62" fmla="*/ 1120820 w 5325"/>
                <a:gd name="T63" fmla="*/ 712273 h 4595"/>
                <a:gd name="T64" fmla="*/ 1125470 w 5325"/>
                <a:gd name="T65" fmla="*/ 707265 h 4595"/>
                <a:gd name="T66" fmla="*/ 1130121 w 5325"/>
                <a:gd name="T67" fmla="*/ 702972 h 4595"/>
                <a:gd name="T68" fmla="*/ 1135845 w 5325"/>
                <a:gd name="T69" fmla="*/ 699752 h 4595"/>
                <a:gd name="T70" fmla="*/ 1142642 w 5325"/>
                <a:gd name="T71" fmla="*/ 697606 h 4595"/>
                <a:gd name="T72" fmla="*/ 1149439 w 5325"/>
                <a:gd name="T73" fmla="*/ 697248 h 4595"/>
                <a:gd name="T74" fmla="*/ 1619518 w 5325"/>
                <a:gd name="T75" fmla="*/ 697248 h 4595"/>
                <a:gd name="T76" fmla="*/ 1626673 w 5325"/>
                <a:gd name="T77" fmla="*/ 697606 h 4595"/>
                <a:gd name="T78" fmla="*/ 1632755 w 5325"/>
                <a:gd name="T79" fmla="*/ 699752 h 4595"/>
                <a:gd name="T80" fmla="*/ 1638837 w 5325"/>
                <a:gd name="T81" fmla="*/ 702972 h 4595"/>
                <a:gd name="T82" fmla="*/ 1643845 w 5325"/>
                <a:gd name="T83" fmla="*/ 707265 h 4595"/>
                <a:gd name="T84" fmla="*/ 1648138 w 5325"/>
                <a:gd name="T85" fmla="*/ 712273 h 4595"/>
                <a:gd name="T86" fmla="*/ 1651000 w 5325"/>
                <a:gd name="T87" fmla="*/ 718355 h 4595"/>
                <a:gd name="T88" fmla="*/ 1653504 w 5325"/>
                <a:gd name="T89" fmla="*/ 724437 h 4595"/>
                <a:gd name="T90" fmla="*/ 1653862 w 5325"/>
                <a:gd name="T91" fmla="*/ 731592 h 459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5325" h="4595">
                  <a:moveTo>
                    <a:pt x="5325" y="2829"/>
                  </a:moveTo>
                  <a:lnTo>
                    <a:pt x="5073" y="2829"/>
                  </a:lnTo>
                  <a:lnTo>
                    <a:pt x="5073" y="0"/>
                  </a:lnTo>
                  <a:lnTo>
                    <a:pt x="253" y="0"/>
                  </a:lnTo>
                  <a:lnTo>
                    <a:pt x="253" y="2829"/>
                  </a:lnTo>
                  <a:lnTo>
                    <a:pt x="0" y="2829"/>
                  </a:lnTo>
                  <a:lnTo>
                    <a:pt x="0" y="3269"/>
                  </a:lnTo>
                  <a:lnTo>
                    <a:pt x="1284" y="3269"/>
                  </a:lnTo>
                  <a:lnTo>
                    <a:pt x="926" y="4595"/>
                  </a:lnTo>
                  <a:lnTo>
                    <a:pt x="1404" y="4595"/>
                  </a:lnTo>
                  <a:lnTo>
                    <a:pt x="1762" y="3269"/>
                  </a:lnTo>
                  <a:lnTo>
                    <a:pt x="3565" y="3269"/>
                  </a:lnTo>
                  <a:lnTo>
                    <a:pt x="3764" y="4009"/>
                  </a:lnTo>
                  <a:lnTo>
                    <a:pt x="3923" y="4595"/>
                  </a:lnTo>
                  <a:lnTo>
                    <a:pt x="4400" y="4595"/>
                  </a:lnTo>
                  <a:lnTo>
                    <a:pt x="4042" y="3269"/>
                  </a:lnTo>
                  <a:lnTo>
                    <a:pt x="5325" y="3269"/>
                  </a:lnTo>
                  <a:lnTo>
                    <a:pt x="5325" y="2829"/>
                  </a:lnTo>
                  <a:close/>
                  <a:moveTo>
                    <a:pt x="4623" y="2732"/>
                  </a:moveTo>
                  <a:lnTo>
                    <a:pt x="4623" y="2732"/>
                  </a:lnTo>
                  <a:lnTo>
                    <a:pt x="4623" y="2742"/>
                  </a:lnTo>
                  <a:lnTo>
                    <a:pt x="4622" y="2752"/>
                  </a:lnTo>
                  <a:lnTo>
                    <a:pt x="4619" y="2760"/>
                  </a:lnTo>
                  <a:lnTo>
                    <a:pt x="4615" y="2770"/>
                  </a:lnTo>
                  <a:lnTo>
                    <a:pt x="4612" y="2779"/>
                  </a:lnTo>
                  <a:lnTo>
                    <a:pt x="4607" y="2786"/>
                  </a:lnTo>
                  <a:lnTo>
                    <a:pt x="4601" y="2794"/>
                  </a:lnTo>
                  <a:lnTo>
                    <a:pt x="4595" y="2801"/>
                  </a:lnTo>
                  <a:lnTo>
                    <a:pt x="4588" y="2807"/>
                  </a:lnTo>
                  <a:lnTo>
                    <a:pt x="4581" y="2812"/>
                  </a:lnTo>
                  <a:lnTo>
                    <a:pt x="4573" y="2817"/>
                  </a:lnTo>
                  <a:lnTo>
                    <a:pt x="4564" y="2822"/>
                  </a:lnTo>
                  <a:lnTo>
                    <a:pt x="4555" y="2824"/>
                  </a:lnTo>
                  <a:lnTo>
                    <a:pt x="4547" y="2827"/>
                  </a:lnTo>
                  <a:lnTo>
                    <a:pt x="4537" y="2828"/>
                  </a:lnTo>
                  <a:lnTo>
                    <a:pt x="4527" y="2829"/>
                  </a:lnTo>
                  <a:lnTo>
                    <a:pt x="3213" y="2829"/>
                  </a:lnTo>
                  <a:lnTo>
                    <a:pt x="3203" y="2828"/>
                  </a:lnTo>
                  <a:lnTo>
                    <a:pt x="3194" y="2827"/>
                  </a:lnTo>
                  <a:lnTo>
                    <a:pt x="3185" y="2824"/>
                  </a:lnTo>
                  <a:lnTo>
                    <a:pt x="3175" y="2822"/>
                  </a:lnTo>
                  <a:lnTo>
                    <a:pt x="3168" y="2817"/>
                  </a:lnTo>
                  <a:lnTo>
                    <a:pt x="3159" y="2812"/>
                  </a:lnTo>
                  <a:lnTo>
                    <a:pt x="3152" y="2807"/>
                  </a:lnTo>
                  <a:lnTo>
                    <a:pt x="3146" y="2801"/>
                  </a:lnTo>
                  <a:lnTo>
                    <a:pt x="3140" y="2794"/>
                  </a:lnTo>
                  <a:lnTo>
                    <a:pt x="3133" y="2786"/>
                  </a:lnTo>
                  <a:lnTo>
                    <a:pt x="3129" y="2779"/>
                  </a:lnTo>
                  <a:lnTo>
                    <a:pt x="3125" y="2770"/>
                  </a:lnTo>
                  <a:lnTo>
                    <a:pt x="3121" y="2760"/>
                  </a:lnTo>
                  <a:lnTo>
                    <a:pt x="3119" y="2752"/>
                  </a:lnTo>
                  <a:lnTo>
                    <a:pt x="3118" y="2742"/>
                  </a:lnTo>
                  <a:lnTo>
                    <a:pt x="3118" y="2732"/>
                  </a:lnTo>
                  <a:lnTo>
                    <a:pt x="3118" y="2045"/>
                  </a:lnTo>
                  <a:lnTo>
                    <a:pt x="3118" y="2035"/>
                  </a:lnTo>
                  <a:lnTo>
                    <a:pt x="3119" y="2025"/>
                  </a:lnTo>
                  <a:lnTo>
                    <a:pt x="3121" y="2016"/>
                  </a:lnTo>
                  <a:lnTo>
                    <a:pt x="3125" y="2008"/>
                  </a:lnTo>
                  <a:lnTo>
                    <a:pt x="3129" y="1999"/>
                  </a:lnTo>
                  <a:lnTo>
                    <a:pt x="3133" y="1991"/>
                  </a:lnTo>
                  <a:lnTo>
                    <a:pt x="3140" y="1983"/>
                  </a:lnTo>
                  <a:lnTo>
                    <a:pt x="3146" y="1977"/>
                  </a:lnTo>
                  <a:lnTo>
                    <a:pt x="3152" y="1971"/>
                  </a:lnTo>
                  <a:lnTo>
                    <a:pt x="3159" y="1965"/>
                  </a:lnTo>
                  <a:lnTo>
                    <a:pt x="3168" y="1960"/>
                  </a:lnTo>
                  <a:lnTo>
                    <a:pt x="3175" y="1956"/>
                  </a:lnTo>
                  <a:lnTo>
                    <a:pt x="3185" y="1953"/>
                  </a:lnTo>
                  <a:lnTo>
                    <a:pt x="3194" y="1950"/>
                  </a:lnTo>
                  <a:lnTo>
                    <a:pt x="3203" y="1949"/>
                  </a:lnTo>
                  <a:lnTo>
                    <a:pt x="3213" y="1949"/>
                  </a:lnTo>
                  <a:lnTo>
                    <a:pt x="4527" y="1949"/>
                  </a:lnTo>
                  <a:lnTo>
                    <a:pt x="4537" y="1949"/>
                  </a:lnTo>
                  <a:lnTo>
                    <a:pt x="4547" y="1950"/>
                  </a:lnTo>
                  <a:lnTo>
                    <a:pt x="4555" y="1953"/>
                  </a:lnTo>
                  <a:lnTo>
                    <a:pt x="4564" y="1956"/>
                  </a:lnTo>
                  <a:lnTo>
                    <a:pt x="4573" y="1960"/>
                  </a:lnTo>
                  <a:lnTo>
                    <a:pt x="4581" y="1965"/>
                  </a:lnTo>
                  <a:lnTo>
                    <a:pt x="4588" y="1971"/>
                  </a:lnTo>
                  <a:lnTo>
                    <a:pt x="4595" y="1977"/>
                  </a:lnTo>
                  <a:lnTo>
                    <a:pt x="4601" y="1983"/>
                  </a:lnTo>
                  <a:lnTo>
                    <a:pt x="4607" y="1991"/>
                  </a:lnTo>
                  <a:lnTo>
                    <a:pt x="4612" y="1999"/>
                  </a:lnTo>
                  <a:lnTo>
                    <a:pt x="4615" y="2008"/>
                  </a:lnTo>
                  <a:lnTo>
                    <a:pt x="4619" y="2016"/>
                  </a:lnTo>
                  <a:lnTo>
                    <a:pt x="4622" y="2025"/>
                  </a:lnTo>
                  <a:lnTo>
                    <a:pt x="4623" y="2035"/>
                  </a:lnTo>
                  <a:lnTo>
                    <a:pt x="4623" y="2045"/>
                  </a:lnTo>
                  <a:lnTo>
                    <a:pt x="4623" y="27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bIns="54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3" dirty="0">
                <a:solidFill>
                  <a:srgbClr val="FFFFFF"/>
                </a:solidFill>
              </a:endParaRPr>
            </a:p>
          </p:txBody>
        </p:sp>
        <p:grpSp>
          <p:nvGrpSpPr>
            <p:cNvPr id="3" name="Group 2出自【趣你的PPT】(微信:qunideppt)：最优质的PPT资源库"/>
            <p:cNvGrpSpPr/>
            <p:nvPr/>
          </p:nvGrpSpPr>
          <p:grpSpPr>
            <a:xfrm>
              <a:off x="3039599" y="2384328"/>
              <a:ext cx="7394721" cy="2960492"/>
              <a:chOff x="2447779" y="2022280"/>
              <a:chExt cx="8761559" cy="3507708"/>
            </a:xfrm>
          </p:grpSpPr>
          <p:sp>
            <p:nvSpPr>
              <p:cNvPr id="16" name="出自【趣你的PPT】(微信:qunideppt)：最优质的PPT资源库"/>
              <p:cNvSpPr/>
              <p:nvPr/>
            </p:nvSpPr>
            <p:spPr>
              <a:xfrm>
                <a:off x="4311201" y="2022280"/>
                <a:ext cx="6898137" cy="3507708"/>
              </a:xfrm>
              <a:custGeom>
                <a:avLst/>
                <a:gdLst>
                  <a:gd name="connsiteX0" fmla="*/ 402404 w 6898137"/>
                  <a:gd name="connsiteY0" fmla="*/ 0 h 3507708"/>
                  <a:gd name="connsiteX1" fmla="*/ 6495733 w 6898137"/>
                  <a:gd name="connsiteY1" fmla="*/ 0 h 3507708"/>
                  <a:gd name="connsiteX2" fmla="*/ 6898137 w 6898137"/>
                  <a:gd name="connsiteY2" fmla="*/ 402404 h 3507708"/>
                  <a:gd name="connsiteX3" fmla="*/ 6898137 w 6898137"/>
                  <a:gd name="connsiteY3" fmla="*/ 3105304 h 3507708"/>
                  <a:gd name="connsiteX4" fmla="*/ 6495733 w 6898137"/>
                  <a:gd name="connsiteY4" fmla="*/ 3507708 h 3507708"/>
                  <a:gd name="connsiteX5" fmla="*/ 402404 w 6898137"/>
                  <a:gd name="connsiteY5" fmla="*/ 3507708 h 3507708"/>
                  <a:gd name="connsiteX6" fmla="*/ 0 w 6898137"/>
                  <a:gd name="connsiteY6" fmla="*/ 3105304 h 3507708"/>
                  <a:gd name="connsiteX7" fmla="*/ 0 w 6898137"/>
                  <a:gd name="connsiteY7" fmla="*/ 2886616 h 3507708"/>
                  <a:gd name="connsiteX8" fmla="*/ 73432 w 6898137"/>
                  <a:gd name="connsiteY8" fmla="*/ 2842005 h 3507708"/>
                  <a:gd name="connsiteX9" fmla="*/ 666956 w 6898137"/>
                  <a:gd name="connsiteY9" fmla="*/ 1725719 h 3507708"/>
                  <a:gd name="connsiteX10" fmla="*/ 73432 w 6898137"/>
                  <a:gd name="connsiteY10" fmla="*/ 609433 h 3507708"/>
                  <a:gd name="connsiteX11" fmla="*/ 0 w 6898137"/>
                  <a:gd name="connsiteY11" fmla="*/ 564822 h 3507708"/>
                  <a:gd name="connsiteX12" fmla="*/ 0 w 6898137"/>
                  <a:gd name="connsiteY12" fmla="*/ 402404 h 3507708"/>
                  <a:gd name="connsiteX13" fmla="*/ 402404 w 6898137"/>
                  <a:gd name="connsiteY13" fmla="*/ 0 h 350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98137" h="3507708">
                    <a:moveTo>
                      <a:pt x="402404" y="0"/>
                    </a:moveTo>
                    <a:lnTo>
                      <a:pt x="6495733" y="0"/>
                    </a:lnTo>
                    <a:cubicBezTo>
                      <a:pt x="6717975" y="0"/>
                      <a:pt x="6898137" y="180162"/>
                      <a:pt x="6898137" y="402404"/>
                    </a:cubicBezTo>
                    <a:lnTo>
                      <a:pt x="6898137" y="3105304"/>
                    </a:lnTo>
                    <a:cubicBezTo>
                      <a:pt x="6898137" y="3327546"/>
                      <a:pt x="6717975" y="3507708"/>
                      <a:pt x="6495733" y="3507708"/>
                    </a:cubicBezTo>
                    <a:lnTo>
                      <a:pt x="402404" y="3507708"/>
                    </a:lnTo>
                    <a:cubicBezTo>
                      <a:pt x="180162" y="3507708"/>
                      <a:pt x="0" y="3327546"/>
                      <a:pt x="0" y="3105304"/>
                    </a:cubicBezTo>
                    <a:lnTo>
                      <a:pt x="0" y="2886616"/>
                    </a:lnTo>
                    <a:lnTo>
                      <a:pt x="73432" y="2842005"/>
                    </a:lnTo>
                    <a:cubicBezTo>
                      <a:pt x="431522" y="2600084"/>
                      <a:pt x="666956" y="2190396"/>
                      <a:pt x="666956" y="1725719"/>
                    </a:cubicBezTo>
                    <a:cubicBezTo>
                      <a:pt x="666956" y="1261042"/>
                      <a:pt x="431522" y="851354"/>
                      <a:pt x="73432" y="609433"/>
                    </a:cubicBezTo>
                    <a:lnTo>
                      <a:pt x="0" y="564822"/>
                    </a:lnTo>
                    <a:lnTo>
                      <a:pt x="0" y="402404"/>
                    </a:lnTo>
                    <a:cubicBezTo>
                      <a:pt x="0" y="180162"/>
                      <a:pt x="180162" y="0"/>
                      <a:pt x="4024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2" name="出自【趣你的PPT】(微信:qunideppt)：最优质的PPT资源库"/>
              <p:cNvSpPr/>
              <p:nvPr/>
            </p:nvSpPr>
            <p:spPr>
              <a:xfrm>
                <a:off x="2447779" y="2616591"/>
                <a:ext cx="2278966" cy="227896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47175" y="3306965"/>
                <a:ext cx="1102793" cy="952078"/>
              </a:xfrm>
              <a:custGeom>
                <a:avLst/>
                <a:gdLst>
                  <a:gd name="T0" fmla="*/ 1814848 w 5325"/>
                  <a:gd name="T1" fmla="*/ 1012065 h 4595"/>
                  <a:gd name="T2" fmla="*/ 90510 w 5325"/>
                  <a:gd name="T3" fmla="*/ 0 h 4595"/>
                  <a:gd name="T4" fmla="*/ 0 w 5325"/>
                  <a:gd name="T5" fmla="*/ 1012065 h 4595"/>
                  <a:gd name="T6" fmla="*/ 459346 w 5325"/>
                  <a:gd name="T7" fmla="*/ 1169473 h 4595"/>
                  <a:gd name="T8" fmla="*/ 502276 w 5325"/>
                  <a:gd name="T9" fmla="*/ 1643845 h 4595"/>
                  <a:gd name="T10" fmla="*/ 630349 w 5325"/>
                  <a:gd name="T11" fmla="*/ 1169473 h 4595"/>
                  <a:gd name="T12" fmla="*/ 1275366 w 5325"/>
                  <a:gd name="T13" fmla="*/ 1169473 h 4595"/>
                  <a:gd name="T14" fmla="*/ 1403439 w 5325"/>
                  <a:gd name="T15" fmla="*/ 1643845 h 4595"/>
                  <a:gd name="T16" fmla="*/ 1446011 w 5325"/>
                  <a:gd name="T17" fmla="*/ 1169473 h 4595"/>
                  <a:gd name="T18" fmla="*/ 1905000 w 5325"/>
                  <a:gd name="T19" fmla="*/ 1012065 h 4595"/>
                  <a:gd name="T20" fmla="*/ 1653862 w 5325"/>
                  <a:gd name="T21" fmla="*/ 977363 h 4595"/>
                  <a:gd name="T22" fmla="*/ 1653504 w 5325"/>
                  <a:gd name="T23" fmla="*/ 984518 h 4595"/>
                  <a:gd name="T24" fmla="*/ 1651000 w 5325"/>
                  <a:gd name="T25" fmla="*/ 990958 h 4595"/>
                  <a:gd name="T26" fmla="*/ 1648138 w 5325"/>
                  <a:gd name="T27" fmla="*/ 996682 h 4595"/>
                  <a:gd name="T28" fmla="*/ 1643845 w 5325"/>
                  <a:gd name="T29" fmla="*/ 1002048 h 4595"/>
                  <a:gd name="T30" fmla="*/ 1638837 w 5325"/>
                  <a:gd name="T31" fmla="*/ 1005983 h 4595"/>
                  <a:gd name="T32" fmla="*/ 1632755 w 5325"/>
                  <a:gd name="T33" fmla="*/ 1009561 h 4595"/>
                  <a:gd name="T34" fmla="*/ 1626673 w 5325"/>
                  <a:gd name="T35" fmla="*/ 1011349 h 4595"/>
                  <a:gd name="T36" fmla="*/ 1619518 w 5325"/>
                  <a:gd name="T37" fmla="*/ 1012065 h 4595"/>
                  <a:gd name="T38" fmla="*/ 1149439 w 5325"/>
                  <a:gd name="T39" fmla="*/ 1012065 h 4595"/>
                  <a:gd name="T40" fmla="*/ 1142642 w 5325"/>
                  <a:gd name="T41" fmla="*/ 1011349 h 4595"/>
                  <a:gd name="T42" fmla="*/ 1135845 w 5325"/>
                  <a:gd name="T43" fmla="*/ 1009561 h 4595"/>
                  <a:gd name="T44" fmla="*/ 1130121 w 5325"/>
                  <a:gd name="T45" fmla="*/ 1005983 h 4595"/>
                  <a:gd name="T46" fmla="*/ 1125470 w 5325"/>
                  <a:gd name="T47" fmla="*/ 1002048 h 4595"/>
                  <a:gd name="T48" fmla="*/ 1120820 w 5325"/>
                  <a:gd name="T49" fmla="*/ 996682 h 4595"/>
                  <a:gd name="T50" fmla="*/ 1117958 w 5325"/>
                  <a:gd name="T51" fmla="*/ 990958 h 4595"/>
                  <a:gd name="T52" fmla="*/ 1115811 w 5325"/>
                  <a:gd name="T53" fmla="*/ 984518 h 4595"/>
                  <a:gd name="T54" fmla="*/ 1115454 w 5325"/>
                  <a:gd name="T55" fmla="*/ 977363 h 4595"/>
                  <a:gd name="T56" fmla="*/ 1115454 w 5325"/>
                  <a:gd name="T57" fmla="*/ 731592 h 4595"/>
                  <a:gd name="T58" fmla="*/ 1115811 w 5325"/>
                  <a:gd name="T59" fmla="*/ 724437 h 4595"/>
                  <a:gd name="T60" fmla="*/ 1117958 w 5325"/>
                  <a:gd name="T61" fmla="*/ 718355 h 4595"/>
                  <a:gd name="T62" fmla="*/ 1120820 w 5325"/>
                  <a:gd name="T63" fmla="*/ 712273 h 4595"/>
                  <a:gd name="T64" fmla="*/ 1125470 w 5325"/>
                  <a:gd name="T65" fmla="*/ 707265 h 4595"/>
                  <a:gd name="T66" fmla="*/ 1130121 w 5325"/>
                  <a:gd name="T67" fmla="*/ 702972 h 4595"/>
                  <a:gd name="T68" fmla="*/ 1135845 w 5325"/>
                  <a:gd name="T69" fmla="*/ 699752 h 4595"/>
                  <a:gd name="T70" fmla="*/ 1142642 w 5325"/>
                  <a:gd name="T71" fmla="*/ 697606 h 4595"/>
                  <a:gd name="T72" fmla="*/ 1149439 w 5325"/>
                  <a:gd name="T73" fmla="*/ 697248 h 4595"/>
                  <a:gd name="T74" fmla="*/ 1619518 w 5325"/>
                  <a:gd name="T75" fmla="*/ 697248 h 4595"/>
                  <a:gd name="T76" fmla="*/ 1626673 w 5325"/>
                  <a:gd name="T77" fmla="*/ 697606 h 4595"/>
                  <a:gd name="T78" fmla="*/ 1632755 w 5325"/>
                  <a:gd name="T79" fmla="*/ 699752 h 4595"/>
                  <a:gd name="T80" fmla="*/ 1638837 w 5325"/>
                  <a:gd name="T81" fmla="*/ 702972 h 4595"/>
                  <a:gd name="T82" fmla="*/ 1643845 w 5325"/>
                  <a:gd name="T83" fmla="*/ 707265 h 4595"/>
                  <a:gd name="T84" fmla="*/ 1648138 w 5325"/>
                  <a:gd name="T85" fmla="*/ 712273 h 4595"/>
                  <a:gd name="T86" fmla="*/ 1651000 w 5325"/>
                  <a:gd name="T87" fmla="*/ 718355 h 4595"/>
                  <a:gd name="T88" fmla="*/ 1653504 w 5325"/>
                  <a:gd name="T89" fmla="*/ 724437 h 4595"/>
                  <a:gd name="T90" fmla="*/ 1653862 w 5325"/>
                  <a:gd name="T91" fmla="*/ 731592 h 4595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0" t="0" r="r" b="b"/>
                <a:pathLst>
                  <a:path w="5325" h="4595">
                    <a:moveTo>
                      <a:pt x="5325" y="2829"/>
                    </a:moveTo>
                    <a:lnTo>
                      <a:pt x="5073" y="2829"/>
                    </a:lnTo>
                    <a:lnTo>
                      <a:pt x="5073" y="0"/>
                    </a:lnTo>
                    <a:lnTo>
                      <a:pt x="253" y="0"/>
                    </a:lnTo>
                    <a:lnTo>
                      <a:pt x="253" y="2829"/>
                    </a:lnTo>
                    <a:lnTo>
                      <a:pt x="0" y="2829"/>
                    </a:lnTo>
                    <a:lnTo>
                      <a:pt x="0" y="3269"/>
                    </a:lnTo>
                    <a:lnTo>
                      <a:pt x="1284" y="3269"/>
                    </a:lnTo>
                    <a:lnTo>
                      <a:pt x="926" y="4595"/>
                    </a:lnTo>
                    <a:lnTo>
                      <a:pt x="1404" y="4595"/>
                    </a:lnTo>
                    <a:lnTo>
                      <a:pt x="1762" y="3269"/>
                    </a:lnTo>
                    <a:lnTo>
                      <a:pt x="3565" y="3269"/>
                    </a:lnTo>
                    <a:lnTo>
                      <a:pt x="3764" y="4009"/>
                    </a:lnTo>
                    <a:lnTo>
                      <a:pt x="3923" y="4595"/>
                    </a:lnTo>
                    <a:lnTo>
                      <a:pt x="4400" y="4595"/>
                    </a:lnTo>
                    <a:lnTo>
                      <a:pt x="4042" y="3269"/>
                    </a:lnTo>
                    <a:lnTo>
                      <a:pt x="5325" y="3269"/>
                    </a:lnTo>
                    <a:lnTo>
                      <a:pt x="5325" y="2829"/>
                    </a:lnTo>
                    <a:close/>
                    <a:moveTo>
                      <a:pt x="4623" y="2732"/>
                    </a:moveTo>
                    <a:lnTo>
                      <a:pt x="4623" y="2732"/>
                    </a:lnTo>
                    <a:lnTo>
                      <a:pt x="4623" y="2742"/>
                    </a:lnTo>
                    <a:lnTo>
                      <a:pt x="4622" y="2752"/>
                    </a:lnTo>
                    <a:lnTo>
                      <a:pt x="4619" y="2760"/>
                    </a:lnTo>
                    <a:lnTo>
                      <a:pt x="4615" y="2770"/>
                    </a:lnTo>
                    <a:lnTo>
                      <a:pt x="4612" y="2779"/>
                    </a:lnTo>
                    <a:lnTo>
                      <a:pt x="4607" y="2786"/>
                    </a:lnTo>
                    <a:lnTo>
                      <a:pt x="4601" y="2794"/>
                    </a:lnTo>
                    <a:lnTo>
                      <a:pt x="4595" y="2801"/>
                    </a:lnTo>
                    <a:lnTo>
                      <a:pt x="4588" y="2807"/>
                    </a:lnTo>
                    <a:lnTo>
                      <a:pt x="4581" y="2812"/>
                    </a:lnTo>
                    <a:lnTo>
                      <a:pt x="4573" y="2817"/>
                    </a:lnTo>
                    <a:lnTo>
                      <a:pt x="4564" y="2822"/>
                    </a:lnTo>
                    <a:lnTo>
                      <a:pt x="4555" y="2824"/>
                    </a:lnTo>
                    <a:lnTo>
                      <a:pt x="4547" y="2827"/>
                    </a:lnTo>
                    <a:lnTo>
                      <a:pt x="4537" y="2828"/>
                    </a:lnTo>
                    <a:lnTo>
                      <a:pt x="4527" y="2829"/>
                    </a:lnTo>
                    <a:lnTo>
                      <a:pt x="3213" y="2829"/>
                    </a:lnTo>
                    <a:lnTo>
                      <a:pt x="3203" y="2828"/>
                    </a:lnTo>
                    <a:lnTo>
                      <a:pt x="3194" y="2827"/>
                    </a:lnTo>
                    <a:lnTo>
                      <a:pt x="3185" y="2824"/>
                    </a:lnTo>
                    <a:lnTo>
                      <a:pt x="3175" y="2822"/>
                    </a:lnTo>
                    <a:lnTo>
                      <a:pt x="3168" y="2817"/>
                    </a:lnTo>
                    <a:lnTo>
                      <a:pt x="3159" y="2812"/>
                    </a:lnTo>
                    <a:lnTo>
                      <a:pt x="3152" y="2807"/>
                    </a:lnTo>
                    <a:lnTo>
                      <a:pt x="3146" y="2801"/>
                    </a:lnTo>
                    <a:lnTo>
                      <a:pt x="3140" y="2794"/>
                    </a:lnTo>
                    <a:lnTo>
                      <a:pt x="3133" y="2786"/>
                    </a:lnTo>
                    <a:lnTo>
                      <a:pt x="3129" y="2779"/>
                    </a:lnTo>
                    <a:lnTo>
                      <a:pt x="3125" y="2770"/>
                    </a:lnTo>
                    <a:lnTo>
                      <a:pt x="3121" y="2760"/>
                    </a:lnTo>
                    <a:lnTo>
                      <a:pt x="3119" y="2752"/>
                    </a:lnTo>
                    <a:lnTo>
                      <a:pt x="3118" y="2742"/>
                    </a:lnTo>
                    <a:lnTo>
                      <a:pt x="3118" y="2732"/>
                    </a:lnTo>
                    <a:lnTo>
                      <a:pt x="3118" y="2045"/>
                    </a:lnTo>
                    <a:lnTo>
                      <a:pt x="3118" y="2035"/>
                    </a:lnTo>
                    <a:lnTo>
                      <a:pt x="3119" y="2025"/>
                    </a:lnTo>
                    <a:lnTo>
                      <a:pt x="3121" y="2016"/>
                    </a:lnTo>
                    <a:lnTo>
                      <a:pt x="3125" y="2008"/>
                    </a:lnTo>
                    <a:lnTo>
                      <a:pt x="3129" y="1999"/>
                    </a:lnTo>
                    <a:lnTo>
                      <a:pt x="3133" y="1991"/>
                    </a:lnTo>
                    <a:lnTo>
                      <a:pt x="3140" y="1983"/>
                    </a:lnTo>
                    <a:lnTo>
                      <a:pt x="3146" y="1977"/>
                    </a:lnTo>
                    <a:lnTo>
                      <a:pt x="3152" y="1971"/>
                    </a:lnTo>
                    <a:lnTo>
                      <a:pt x="3159" y="1965"/>
                    </a:lnTo>
                    <a:lnTo>
                      <a:pt x="3168" y="1960"/>
                    </a:lnTo>
                    <a:lnTo>
                      <a:pt x="3175" y="1956"/>
                    </a:lnTo>
                    <a:lnTo>
                      <a:pt x="3185" y="1953"/>
                    </a:lnTo>
                    <a:lnTo>
                      <a:pt x="3194" y="1950"/>
                    </a:lnTo>
                    <a:lnTo>
                      <a:pt x="3203" y="1949"/>
                    </a:lnTo>
                    <a:lnTo>
                      <a:pt x="3213" y="1949"/>
                    </a:lnTo>
                    <a:lnTo>
                      <a:pt x="4527" y="1949"/>
                    </a:lnTo>
                    <a:lnTo>
                      <a:pt x="4537" y="1949"/>
                    </a:lnTo>
                    <a:lnTo>
                      <a:pt x="4547" y="1950"/>
                    </a:lnTo>
                    <a:lnTo>
                      <a:pt x="4555" y="1953"/>
                    </a:lnTo>
                    <a:lnTo>
                      <a:pt x="4564" y="1956"/>
                    </a:lnTo>
                    <a:lnTo>
                      <a:pt x="4573" y="1960"/>
                    </a:lnTo>
                    <a:lnTo>
                      <a:pt x="4581" y="1965"/>
                    </a:lnTo>
                    <a:lnTo>
                      <a:pt x="4588" y="1971"/>
                    </a:lnTo>
                    <a:lnTo>
                      <a:pt x="4595" y="1977"/>
                    </a:lnTo>
                    <a:lnTo>
                      <a:pt x="4601" y="1983"/>
                    </a:lnTo>
                    <a:lnTo>
                      <a:pt x="4607" y="1991"/>
                    </a:lnTo>
                    <a:lnTo>
                      <a:pt x="4612" y="1999"/>
                    </a:lnTo>
                    <a:lnTo>
                      <a:pt x="4615" y="2008"/>
                    </a:lnTo>
                    <a:lnTo>
                      <a:pt x="4619" y="2016"/>
                    </a:lnTo>
                    <a:lnTo>
                      <a:pt x="4622" y="2025"/>
                    </a:lnTo>
                    <a:lnTo>
                      <a:pt x="4623" y="2035"/>
                    </a:lnTo>
                    <a:lnTo>
                      <a:pt x="4623" y="2045"/>
                    </a:lnTo>
                    <a:lnTo>
                      <a:pt x="4623" y="273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/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bIns="540000"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 sz="1013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7" name="出自【趣你的PPT】(微信:qunideppt)：最优质的PPT资源库"/>
            <p:cNvSpPr txBox="1"/>
            <p:nvPr/>
          </p:nvSpPr>
          <p:spPr>
            <a:xfrm>
              <a:off x="5691281" y="3157276"/>
              <a:ext cx="4315968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。我们制作的</a:t>
              </a:r>
              <a:r>
                <a:rPr lang="en-US" altLang="zh-CN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教程视频</a:t>
              </a:r>
              <a:r>
                <a:rPr lang="en-US" altLang="zh-CN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《</a:t>
              </a:r>
              <a:r>
                <a:rPr lang="zh-CN" altLang="en-US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趣你的</a:t>
              </a:r>
              <a:r>
                <a:rPr lang="en-US" altLang="zh-CN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PPT》</a:t>
              </a:r>
              <a:r>
                <a:rPr lang="zh-CN" altLang="en-US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，播放量已超过</a:t>
              </a:r>
              <a:r>
                <a:rPr lang="en-US" altLang="zh-CN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500</a:t>
              </a:r>
              <a:r>
                <a:rPr lang="zh-CN" altLang="en-US" sz="15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万次。</a:t>
              </a:r>
            </a:p>
          </p:txBody>
        </p: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14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9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20672361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598968" y="501318"/>
            <a:ext cx="7946066" cy="4642182"/>
            <a:chOff x="1031188" y="668424"/>
            <a:chExt cx="10594755" cy="6189576"/>
          </a:xfrm>
        </p:grpSpPr>
        <p:sp>
          <p:nvSpPr>
            <p:cNvPr id="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92571" y="241252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07787" y="3020832"/>
              <a:ext cx="851505" cy="693649"/>
            </a:xfrm>
            <a:custGeom>
              <a:avLst/>
              <a:gdLst>
                <a:gd name="T0" fmla="*/ 280 w 280"/>
                <a:gd name="T1" fmla="*/ 27 h 228"/>
                <a:gd name="T2" fmla="*/ 247 w 280"/>
                <a:gd name="T3" fmla="*/ 36 h 228"/>
                <a:gd name="T4" fmla="*/ 272 w 280"/>
                <a:gd name="T5" fmla="*/ 5 h 228"/>
                <a:gd name="T6" fmla="*/ 236 w 280"/>
                <a:gd name="T7" fmla="*/ 19 h 228"/>
                <a:gd name="T8" fmla="*/ 194 w 280"/>
                <a:gd name="T9" fmla="*/ 0 h 228"/>
                <a:gd name="T10" fmla="*/ 136 w 280"/>
                <a:gd name="T11" fmla="*/ 58 h 228"/>
                <a:gd name="T12" fmla="*/ 138 w 280"/>
                <a:gd name="T13" fmla="*/ 71 h 228"/>
                <a:gd name="T14" fmla="*/ 19 w 280"/>
                <a:gd name="T15" fmla="*/ 11 h 228"/>
                <a:gd name="T16" fmla="*/ 12 w 280"/>
                <a:gd name="T17" fmla="*/ 40 h 228"/>
                <a:gd name="T18" fmla="*/ 37 w 280"/>
                <a:gd name="T19" fmla="*/ 88 h 228"/>
                <a:gd name="T20" fmla="*/ 11 w 280"/>
                <a:gd name="T21" fmla="*/ 80 h 228"/>
                <a:gd name="T22" fmla="*/ 11 w 280"/>
                <a:gd name="T23" fmla="*/ 81 h 228"/>
                <a:gd name="T24" fmla="*/ 57 w 280"/>
                <a:gd name="T25" fmla="*/ 138 h 228"/>
                <a:gd name="T26" fmla="*/ 42 w 280"/>
                <a:gd name="T27" fmla="*/ 140 h 228"/>
                <a:gd name="T28" fmla="*/ 31 w 280"/>
                <a:gd name="T29" fmla="*/ 139 h 228"/>
                <a:gd name="T30" fmla="*/ 85 w 280"/>
                <a:gd name="T31" fmla="*/ 178 h 228"/>
                <a:gd name="T32" fmla="*/ 14 w 280"/>
                <a:gd name="T33" fmla="*/ 203 h 228"/>
                <a:gd name="T34" fmla="*/ 0 w 280"/>
                <a:gd name="T35" fmla="*/ 202 h 228"/>
                <a:gd name="T36" fmla="*/ 88 w 280"/>
                <a:gd name="T37" fmla="*/ 228 h 228"/>
                <a:gd name="T38" fmla="*/ 251 w 280"/>
                <a:gd name="T39" fmla="*/ 65 h 228"/>
                <a:gd name="T40" fmla="*/ 251 w 280"/>
                <a:gd name="T41" fmla="*/ 57 h 228"/>
                <a:gd name="T42" fmla="*/ 280 w 280"/>
                <a:gd name="T43" fmla="*/ 2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0" h="228">
                  <a:moveTo>
                    <a:pt x="280" y="27"/>
                  </a:moveTo>
                  <a:cubicBezTo>
                    <a:pt x="270" y="32"/>
                    <a:pt x="259" y="35"/>
                    <a:pt x="247" y="36"/>
                  </a:cubicBezTo>
                  <a:cubicBezTo>
                    <a:pt x="259" y="29"/>
                    <a:pt x="268" y="18"/>
                    <a:pt x="272" y="5"/>
                  </a:cubicBezTo>
                  <a:cubicBezTo>
                    <a:pt x="261" y="11"/>
                    <a:pt x="249" y="16"/>
                    <a:pt x="236" y="19"/>
                  </a:cubicBezTo>
                  <a:cubicBezTo>
                    <a:pt x="225" y="7"/>
                    <a:pt x="210" y="0"/>
                    <a:pt x="194" y="0"/>
                  </a:cubicBezTo>
                  <a:cubicBezTo>
                    <a:pt x="162" y="0"/>
                    <a:pt x="136" y="26"/>
                    <a:pt x="136" y="58"/>
                  </a:cubicBezTo>
                  <a:cubicBezTo>
                    <a:pt x="136" y="62"/>
                    <a:pt x="137" y="67"/>
                    <a:pt x="138" y="71"/>
                  </a:cubicBezTo>
                  <a:cubicBezTo>
                    <a:pt x="90" y="69"/>
                    <a:pt x="48" y="46"/>
                    <a:pt x="19" y="11"/>
                  </a:cubicBezTo>
                  <a:cubicBezTo>
                    <a:pt x="14" y="19"/>
                    <a:pt x="12" y="29"/>
                    <a:pt x="12" y="40"/>
                  </a:cubicBezTo>
                  <a:cubicBezTo>
                    <a:pt x="12" y="60"/>
                    <a:pt x="22" y="77"/>
                    <a:pt x="37" y="88"/>
                  </a:cubicBezTo>
                  <a:cubicBezTo>
                    <a:pt x="28" y="87"/>
                    <a:pt x="19" y="85"/>
                    <a:pt x="11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109"/>
                    <a:pt x="31" y="132"/>
                    <a:pt x="57" y="138"/>
                  </a:cubicBezTo>
                  <a:cubicBezTo>
                    <a:pt x="52" y="139"/>
                    <a:pt x="47" y="140"/>
                    <a:pt x="42" y="140"/>
                  </a:cubicBezTo>
                  <a:cubicBezTo>
                    <a:pt x="38" y="140"/>
                    <a:pt x="35" y="139"/>
                    <a:pt x="31" y="139"/>
                  </a:cubicBezTo>
                  <a:cubicBezTo>
                    <a:pt x="39" y="161"/>
                    <a:pt x="60" y="178"/>
                    <a:pt x="85" y="178"/>
                  </a:cubicBezTo>
                  <a:cubicBezTo>
                    <a:pt x="65" y="194"/>
                    <a:pt x="40" y="203"/>
                    <a:pt x="14" y="203"/>
                  </a:cubicBezTo>
                  <a:cubicBezTo>
                    <a:pt x="9" y="203"/>
                    <a:pt x="4" y="203"/>
                    <a:pt x="0" y="202"/>
                  </a:cubicBezTo>
                  <a:cubicBezTo>
                    <a:pt x="25" y="219"/>
                    <a:pt x="55" y="228"/>
                    <a:pt x="88" y="228"/>
                  </a:cubicBezTo>
                  <a:cubicBezTo>
                    <a:pt x="194" y="228"/>
                    <a:pt x="251" y="140"/>
                    <a:pt x="251" y="65"/>
                  </a:cubicBezTo>
                  <a:cubicBezTo>
                    <a:pt x="251" y="62"/>
                    <a:pt x="251" y="60"/>
                    <a:pt x="251" y="57"/>
                  </a:cubicBezTo>
                  <a:cubicBezTo>
                    <a:pt x="263" y="49"/>
                    <a:pt x="272" y="39"/>
                    <a:pt x="280" y="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06414" y="2797564"/>
              <a:ext cx="2363514" cy="4060436"/>
            </a:xfrm>
            <a:custGeom>
              <a:avLst/>
              <a:gdLst>
                <a:gd name="T0" fmla="*/ 470 w 588"/>
                <a:gd name="T1" fmla="*/ 274 h 1010"/>
                <a:gd name="T2" fmla="*/ 543 w 588"/>
                <a:gd name="T3" fmla="*/ 164 h 1010"/>
                <a:gd name="T4" fmla="*/ 588 w 588"/>
                <a:gd name="T5" fmla="*/ 13 h 1010"/>
                <a:gd name="T6" fmla="*/ 580 w 588"/>
                <a:gd name="T7" fmla="*/ 9 h 1010"/>
                <a:gd name="T8" fmla="*/ 531 w 588"/>
                <a:gd name="T9" fmla="*/ 143 h 1010"/>
                <a:gd name="T10" fmla="*/ 456 w 588"/>
                <a:gd name="T11" fmla="*/ 237 h 1010"/>
                <a:gd name="T12" fmla="*/ 454 w 588"/>
                <a:gd name="T13" fmla="*/ 238 h 1010"/>
                <a:gd name="T14" fmla="*/ 310 w 588"/>
                <a:gd name="T15" fmla="*/ 0 h 1010"/>
                <a:gd name="T16" fmla="*/ 272 w 588"/>
                <a:gd name="T17" fmla="*/ 25 h 1010"/>
                <a:gd name="T18" fmla="*/ 401 w 588"/>
                <a:gd name="T19" fmla="*/ 434 h 1010"/>
                <a:gd name="T20" fmla="*/ 234 w 588"/>
                <a:gd name="T21" fmla="*/ 365 h 1010"/>
                <a:gd name="T22" fmla="*/ 106 w 588"/>
                <a:gd name="T23" fmla="*/ 257 h 1010"/>
                <a:gd name="T24" fmla="*/ 12 w 588"/>
                <a:gd name="T25" fmla="*/ 95 h 1010"/>
                <a:gd name="T26" fmla="*/ 0 w 588"/>
                <a:gd name="T27" fmla="*/ 101 h 1010"/>
                <a:gd name="T28" fmla="*/ 90 w 588"/>
                <a:gd name="T29" fmla="*/ 284 h 1010"/>
                <a:gd name="T30" fmla="*/ 218 w 588"/>
                <a:gd name="T31" fmla="*/ 413 h 1010"/>
                <a:gd name="T32" fmla="*/ 406 w 588"/>
                <a:gd name="T33" fmla="*/ 511 h 1010"/>
                <a:gd name="T34" fmla="*/ 331 w 588"/>
                <a:gd name="T35" fmla="*/ 1010 h 1010"/>
                <a:gd name="T36" fmla="*/ 557 w 588"/>
                <a:gd name="T37" fmla="*/ 1010 h 1010"/>
                <a:gd name="T38" fmla="*/ 546 w 588"/>
                <a:gd name="T39" fmla="*/ 509 h 1010"/>
                <a:gd name="T40" fmla="*/ 470 w 588"/>
                <a:gd name="T41" fmla="*/ 274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8" h="1010">
                  <a:moveTo>
                    <a:pt x="470" y="274"/>
                  </a:moveTo>
                  <a:cubicBezTo>
                    <a:pt x="498" y="243"/>
                    <a:pt x="523" y="207"/>
                    <a:pt x="543" y="164"/>
                  </a:cubicBezTo>
                  <a:cubicBezTo>
                    <a:pt x="564" y="120"/>
                    <a:pt x="581" y="71"/>
                    <a:pt x="588" y="13"/>
                  </a:cubicBezTo>
                  <a:cubicBezTo>
                    <a:pt x="580" y="9"/>
                    <a:pt x="580" y="9"/>
                    <a:pt x="580" y="9"/>
                  </a:cubicBezTo>
                  <a:cubicBezTo>
                    <a:pt x="571" y="60"/>
                    <a:pt x="552" y="106"/>
                    <a:pt x="531" y="143"/>
                  </a:cubicBezTo>
                  <a:cubicBezTo>
                    <a:pt x="509" y="181"/>
                    <a:pt x="483" y="212"/>
                    <a:pt x="456" y="237"/>
                  </a:cubicBezTo>
                  <a:cubicBezTo>
                    <a:pt x="455" y="238"/>
                    <a:pt x="455" y="238"/>
                    <a:pt x="454" y="238"/>
                  </a:cubicBezTo>
                  <a:cubicBezTo>
                    <a:pt x="415" y="153"/>
                    <a:pt x="366" y="73"/>
                    <a:pt x="310" y="0"/>
                  </a:cubicBezTo>
                  <a:cubicBezTo>
                    <a:pt x="272" y="25"/>
                    <a:pt x="272" y="25"/>
                    <a:pt x="272" y="25"/>
                  </a:cubicBezTo>
                  <a:cubicBezTo>
                    <a:pt x="346" y="158"/>
                    <a:pt x="386" y="295"/>
                    <a:pt x="401" y="434"/>
                  </a:cubicBezTo>
                  <a:cubicBezTo>
                    <a:pt x="344" y="419"/>
                    <a:pt x="287" y="397"/>
                    <a:pt x="234" y="365"/>
                  </a:cubicBezTo>
                  <a:cubicBezTo>
                    <a:pt x="188" y="337"/>
                    <a:pt x="145" y="301"/>
                    <a:pt x="106" y="257"/>
                  </a:cubicBezTo>
                  <a:cubicBezTo>
                    <a:pt x="68" y="212"/>
                    <a:pt x="32" y="157"/>
                    <a:pt x="12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8" y="172"/>
                    <a:pt x="52" y="232"/>
                    <a:pt x="90" y="284"/>
                  </a:cubicBezTo>
                  <a:cubicBezTo>
                    <a:pt x="128" y="335"/>
                    <a:pt x="172" y="378"/>
                    <a:pt x="218" y="413"/>
                  </a:cubicBezTo>
                  <a:cubicBezTo>
                    <a:pt x="278" y="457"/>
                    <a:pt x="341" y="489"/>
                    <a:pt x="406" y="511"/>
                  </a:cubicBezTo>
                  <a:cubicBezTo>
                    <a:pt x="412" y="679"/>
                    <a:pt x="383" y="847"/>
                    <a:pt x="331" y="1010"/>
                  </a:cubicBezTo>
                  <a:cubicBezTo>
                    <a:pt x="557" y="1010"/>
                    <a:pt x="557" y="1010"/>
                    <a:pt x="557" y="1010"/>
                  </a:cubicBezTo>
                  <a:cubicBezTo>
                    <a:pt x="583" y="820"/>
                    <a:pt x="587" y="695"/>
                    <a:pt x="546" y="509"/>
                  </a:cubicBezTo>
                  <a:cubicBezTo>
                    <a:pt x="528" y="428"/>
                    <a:pt x="503" y="349"/>
                    <a:pt x="470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346023" y="2207066"/>
              <a:ext cx="459615" cy="458092"/>
            </a:xfrm>
            <a:custGeom>
              <a:avLst/>
              <a:gdLst>
                <a:gd name="T0" fmla="*/ 106 w 114"/>
                <a:gd name="T1" fmla="*/ 0 h 114"/>
                <a:gd name="T2" fmla="*/ 8 w 114"/>
                <a:gd name="T3" fmla="*/ 0 h 114"/>
                <a:gd name="T4" fmla="*/ 0 w 114"/>
                <a:gd name="T5" fmla="*/ 8 h 114"/>
                <a:gd name="T6" fmla="*/ 0 w 114"/>
                <a:gd name="T7" fmla="*/ 106 h 114"/>
                <a:gd name="T8" fmla="*/ 8 w 114"/>
                <a:gd name="T9" fmla="*/ 114 h 114"/>
                <a:gd name="T10" fmla="*/ 106 w 114"/>
                <a:gd name="T11" fmla="*/ 114 h 114"/>
                <a:gd name="T12" fmla="*/ 114 w 114"/>
                <a:gd name="T13" fmla="*/ 106 h 114"/>
                <a:gd name="T14" fmla="*/ 114 w 114"/>
                <a:gd name="T15" fmla="*/ 8 h 114"/>
                <a:gd name="T16" fmla="*/ 106 w 114"/>
                <a:gd name="T17" fmla="*/ 0 h 114"/>
                <a:gd name="T18" fmla="*/ 35 w 114"/>
                <a:gd name="T19" fmla="*/ 96 h 114"/>
                <a:gd name="T20" fmla="*/ 17 w 114"/>
                <a:gd name="T21" fmla="*/ 96 h 114"/>
                <a:gd name="T22" fmla="*/ 17 w 114"/>
                <a:gd name="T23" fmla="*/ 44 h 114"/>
                <a:gd name="T24" fmla="*/ 35 w 114"/>
                <a:gd name="T25" fmla="*/ 44 h 114"/>
                <a:gd name="T26" fmla="*/ 35 w 114"/>
                <a:gd name="T27" fmla="*/ 96 h 114"/>
                <a:gd name="T28" fmla="*/ 26 w 114"/>
                <a:gd name="T29" fmla="*/ 37 h 114"/>
                <a:gd name="T30" fmla="*/ 26 w 114"/>
                <a:gd name="T31" fmla="*/ 37 h 114"/>
                <a:gd name="T32" fmla="*/ 16 w 114"/>
                <a:gd name="T33" fmla="*/ 28 h 114"/>
                <a:gd name="T34" fmla="*/ 26 w 114"/>
                <a:gd name="T35" fmla="*/ 19 h 114"/>
                <a:gd name="T36" fmla="*/ 36 w 114"/>
                <a:gd name="T37" fmla="*/ 28 h 114"/>
                <a:gd name="T38" fmla="*/ 26 w 114"/>
                <a:gd name="T39" fmla="*/ 37 h 114"/>
                <a:gd name="T40" fmla="*/ 97 w 114"/>
                <a:gd name="T41" fmla="*/ 96 h 114"/>
                <a:gd name="T42" fmla="*/ 80 w 114"/>
                <a:gd name="T43" fmla="*/ 96 h 114"/>
                <a:gd name="T44" fmla="*/ 80 w 114"/>
                <a:gd name="T45" fmla="*/ 68 h 114"/>
                <a:gd name="T46" fmla="*/ 71 w 114"/>
                <a:gd name="T47" fmla="*/ 56 h 114"/>
                <a:gd name="T48" fmla="*/ 62 w 114"/>
                <a:gd name="T49" fmla="*/ 63 h 114"/>
                <a:gd name="T50" fmla="*/ 61 w 114"/>
                <a:gd name="T51" fmla="*/ 67 h 114"/>
                <a:gd name="T52" fmla="*/ 61 w 114"/>
                <a:gd name="T53" fmla="*/ 96 h 114"/>
                <a:gd name="T54" fmla="*/ 44 w 114"/>
                <a:gd name="T55" fmla="*/ 96 h 114"/>
                <a:gd name="T56" fmla="*/ 44 w 114"/>
                <a:gd name="T57" fmla="*/ 44 h 114"/>
                <a:gd name="T58" fmla="*/ 61 w 114"/>
                <a:gd name="T59" fmla="*/ 44 h 114"/>
                <a:gd name="T60" fmla="*/ 61 w 114"/>
                <a:gd name="T61" fmla="*/ 51 h 114"/>
                <a:gd name="T62" fmla="*/ 77 w 114"/>
                <a:gd name="T63" fmla="*/ 43 h 114"/>
                <a:gd name="T64" fmla="*/ 97 w 114"/>
                <a:gd name="T65" fmla="*/ 66 h 114"/>
                <a:gd name="T66" fmla="*/ 97 w 114"/>
                <a:gd name="T67" fmla="*/ 9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4" h="114">
                  <a:moveTo>
                    <a:pt x="10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1"/>
                    <a:pt x="4" y="114"/>
                    <a:pt x="8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10" y="114"/>
                    <a:pt x="114" y="111"/>
                    <a:pt x="114" y="106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3"/>
                    <a:pt x="110" y="0"/>
                    <a:pt x="106" y="0"/>
                  </a:cubicBezTo>
                  <a:close/>
                  <a:moveTo>
                    <a:pt x="35" y="96"/>
                  </a:moveTo>
                  <a:cubicBezTo>
                    <a:pt x="17" y="96"/>
                    <a:pt x="17" y="96"/>
                    <a:pt x="17" y="96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35" y="44"/>
                    <a:pt x="35" y="44"/>
                    <a:pt x="35" y="44"/>
                  </a:cubicBezTo>
                  <a:lnTo>
                    <a:pt x="35" y="96"/>
                  </a:lnTo>
                  <a:close/>
                  <a:moveTo>
                    <a:pt x="26" y="37"/>
                  </a:moveTo>
                  <a:cubicBezTo>
                    <a:pt x="26" y="37"/>
                    <a:pt x="26" y="37"/>
                    <a:pt x="26" y="37"/>
                  </a:cubicBezTo>
                  <a:cubicBezTo>
                    <a:pt x="20" y="37"/>
                    <a:pt x="16" y="33"/>
                    <a:pt x="16" y="28"/>
                  </a:cubicBezTo>
                  <a:cubicBezTo>
                    <a:pt x="16" y="23"/>
                    <a:pt x="20" y="19"/>
                    <a:pt x="26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6" y="37"/>
                  </a:cubicBezTo>
                  <a:close/>
                  <a:moveTo>
                    <a:pt x="97" y="96"/>
                  </a:moveTo>
                  <a:cubicBezTo>
                    <a:pt x="80" y="96"/>
                    <a:pt x="80" y="96"/>
                    <a:pt x="80" y="96"/>
                  </a:cubicBezTo>
                  <a:cubicBezTo>
                    <a:pt x="80" y="68"/>
                    <a:pt x="80" y="68"/>
                    <a:pt x="80" y="68"/>
                  </a:cubicBezTo>
                  <a:cubicBezTo>
                    <a:pt x="80" y="61"/>
                    <a:pt x="77" y="56"/>
                    <a:pt x="71" y="56"/>
                  </a:cubicBezTo>
                  <a:cubicBezTo>
                    <a:pt x="66" y="56"/>
                    <a:pt x="63" y="59"/>
                    <a:pt x="62" y="63"/>
                  </a:cubicBezTo>
                  <a:cubicBezTo>
                    <a:pt x="61" y="64"/>
                    <a:pt x="61" y="65"/>
                    <a:pt x="61" y="67"/>
                  </a:cubicBezTo>
                  <a:cubicBezTo>
                    <a:pt x="61" y="96"/>
                    <a:pt x="61" y="96"/>
                    <a:pt x="61" y="96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4" y="96"/>
                    <a:pt x="44" y="49"/>
                    <a:pt x="44" y="44"/>
                  </a:cubicBezTo>
                  <a:cubicBezTo>
                    <a:pt x="61" y="44"/>
                    <a:pt x="61" y="44"/>
                    <a:pt x="61" y="44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4" y="48"/>
                    <a:pt x="68" y="43"/>
                    <a:pt x="77" y="43"/>
                  </a:cubicBezTo>
                  <a:cubicBezTo>
                    <a:pt x="88" y="43"/>
                    <a:pt x="97" y="50"/>
                    <a:pt x="97" y="66"/>
                  </a:cubicBezTo>
                  <a:lnTo>
                    <a:pt x="97" y="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34" name="Group 33出自【趣你的PPT】(微信:qunideppt)：最优质的PPT资源库"/>
            <p:cNvGrpSpPr/>
            <p:nvPr/>
          </p:nvGrpSpPr>
          <p:grpSpPr>
            <a:xfrm>
              <a:off x="10254709" y="4173364"/>
              <a:ext cx="872050" cy="872049"/>
              <a:chOff x="4127501" y="4194175"/>
              <a:chExt cx="909638" cy="909637"/>
            </a:xfrm>
            <a:solidFill>
              <a:schemeClr val="accent2"/>
            </a:solidFill>
          </p:grpSpPr>
          <p:sp>
            <p:nvSpPr>
              <p:cNvPr id="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86263" y="4659313"/>
                <a:ext cx="96838" cy="192087"/>
              </a:xfrm>
              <a:custGeom>
                <a:avLst/>
                <a:gdLst>
                  <a:gd name="T0" fmla="*/ 0 w 61"/>
                  <a:gd name="T1" fmla="*/ 18 h 121"/>
                  <a:gd name="T2" fmla="*/ 22 w 61"/>
                  <a:gd name="T3" fmla="*/ 18 h 121"/>
                  <a:gd name="T4" fmla="*/ 22 w 61"/>
                  <a:gd name="T5" fmla="*/ 121 h 121"/>
                  <a:gd name="T6" fmla="*/ 40 w 61"/>
                  <a:gd name="T7" fmla="*/ 121 h 121"/>
                  <a:gd name="T8" fmla="*/ 40 w 61"/>
                  <a:gd name="T9" fmla="*/ 18 h 121"/>
                  <a:gd name="T10" fmla="*/ 61 w 61"/>
                  <a:gd name="T11" fmla="*/ 18 h 121"/>
                  <a:gd name="T12" fmla="*/ 61 w 61"/>
                  <a:gd name="T13" fmla="*/ 0 h 121"/>
                  <a:gd name="T14" fmla="*/ 0 w 61"/>
                  <a:gd name="T15" fmla="*/ 0 h 121"/>
                  <a:gd name="T16" fmla="*/ 0 w 61"/>
                  <a:gd name="T17" fmla="*/ 18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121">
                    <a:moveTo>
                      <a:pt x="0" y="18"/>
                    </a:moveTo>
                    <a:lnTo>
                      <a:pt x="22" y="18"/>
                    </a:lnTo>
                    <a:lnTo>
                      <a:pt x="22" y="121"/>
                    </a:lnTo>
                    <a:lnTo>
                      <a:pt x="40" y="121"/>
                    </a:lnTo>
                    <a:lnTo>
                      <a:pt x="40" y="18"/>
                    </a:lnTo>
                    <a:lnTo>
                      <a:pt x="61" y="18"/>
                    </a:lnTo>
                    <a:lnTo>
                      <a:pt x="61" y="0"/>
                    </a:lnTo>
                    <a:lnTo>
                      <a:pt x="0" y="0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72001" y="4440238"/>
                <a:ext cx="25400" cy="109537"/>
              </a:xfrm>
              <a:custGeom>
                <a:avLst/>
                <a:gdLst>
                  <a:gd name="T0" fmla="*/ 3 w 6"/>
                  <a:gd name="T1" fmla="*/ 26 h 26"/>
                  <a:gd name="T2" fmla="*/ 5 w 6"/>
                  <a:gd name="T3" fmla="*/ 25 h 26"/>
                  <a:gd name="T4" fmla="*/ 6 w 6"/>
                  <a:gd name="T5" fmla="*/ 23 h 26"/>
                  <a:gd name="T6" fmla="*/ 6 w 6"/>
                  <a:gd name="T7" fmla="*/ 3 h 26"/>
                  <a:gd name="T8" fmla="*/ 5 w 6"/>
                  <a:gd name="T9" fmla="*/ 1 h 26"/>
                  <a:gd name="T10" fmla="*/ 3 w 6"/>
                  <a:gd name="T11" fmla="*/ 0 h 26"/>
                  <a:gd name="T12" fmla="*/ 0 w 6"/>
                  <a:gd name="T13" fmla="*/ 1 h 26"/>
                  <a:gd name="T14" fmla="*/ 0 w 6"/>
                  <a:gd name="T15" fmla="*/ 3 h 26"/>
                  <a:gd name="T16" fmla="*/ 0 w 6"/>
                  <a:gd name="T17" fmla="*/ 23 h 26"/>
                  <a:gd name="T18" fmla="*/ 0 w 6"/>
                  <a:gd name="T19" fmla="*/ 25 h 26"/>
                  <a:gd name="T20" fmla="*/ 3 w 6"/>
                  <a:gd name="T21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26">
                    <a:moveTo>
                      <a:pt x="3" y="26"/>
                    </a:moveTo>
                    <a:cubicBezTo>
                      <a:pt x="4" y="26"/>
                      <a:pt x="5" y="26"/>
                      <a:pt x="5" y="25"/>
                    </a:cubicBezTo>
                    <a:cubicBezTo>
                      <a:pt x="6" y="25"/>
                      <a:pt x="6" y="24"/>
                      <a:pt x="6" y="2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1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1" y="26"/>
                      <a:pt x="2" y="26"/>
                      <a:pt x="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00576" y="4659313"/>
                <a:ext cx="79375" cy="192087"/>
              </a:xfrm>
              <a:custGeom>
                <a:avLst/>
                <a:gdLst>
                  <a:gd name="T0" fmla="*/ 13 w 19"/>
                  <a:gd name="T1" fmla="*/ 12 h 46"/>
                  <a:gd name="T2" fmla="*/ 9 w 19"/>
                  <a:gd name="T3" fmla="*/ 12 h 46"/>
                  <a:gd name="T4" fmla="*/ 6 w 19"/>
                  <a:gd name="T5" fmla="*/ 15 h 46"/>
                  <a:gd name="T6" fmla="*/ 6 w 19"/>
                  <a:gd name="T7" fmla="*/ 0 h 46"/>
                  <a:gd name="T8" fmla="*/ 0 w 19"/>
                  <a:gd name="T9" fmla="*/ 0 h 46"/>
                  <a:gd name="T10" fmla="*/ 0 w 19"/>
                  <a:gd name="T11" fmla="*/ 46 h 46"/>
                  <a:gd name="T12" fmla="*/ 6 w 19"/>
                  <a:gd name="T13" fmla="*/ 46 h 46"/>
                  <a:gd name="T14" fmla="*/ 6 w 19"/>
                  <a:gd name="T15" fmla="*/ 43 h 46"/>
                  <a:gd name="T16" fmla="*/ 9 w 19"/>
                  <a:gd name="T17" fmla="*/ 45 h 46"/>
                  <a:gd name="T18" fmla="*/ 13 w 19"/>
                  <a:gd name="T19" fmla="*/ 46 h 46"/>
                  <a:gd name="T20" fmla="*/ 18 w 19"/>
                  <a:gd name="T21" fmla="*/ 44 h 46"/>
                  <a:gd name="T22" fmla="*/ 19 w 19"/>
                  <a:gd name="T23" fmla="*/ 39 h 46"/>
                  <a:gd name="T24" fmla="*/ 19 w 19"/>
                  <a:gd name="T25" fmla="*/ 20 h 46"/>
                  <a:gd name="T26" fmla="*/ 17 w 19"/>
                  <a:gd name="T27" fmla="*/ 14 h 46"/>
                  <a:gd name="T28" fmla="*/ 13 w 19"/>
                  <a:gd name="T29" fmla="*/ 12 h 46"/>
                  <a:gd name="T30" fmla="*/ 12 w 19"/>
                  <a:gd name="T31" fmla="*/ 38 h 46"/>
                  <a:gd name="T32" fmla="*/ 12 w 19"/>
                  <a:gd name="T33" fmla="*/ 40 h 46"/>
                  <a:gd name="T34" fmla="*/ 10 w 19"/>
                  <a:gd name="T35" fmla="*/ 41 h 46"/>
                  <a:gd name="T36" fmla="*/ 8 w 19"/>
                  <a:gd name="T37" fmla="*/ 41 h 46"/>
                  <a:gd name="T38" fmla="*/ 6 w 19"/>
                  <a:gd name="T39" fmla="*/ 39 h 46"/>
                  <a:gd name="T40" fmla="*/ 6 w 19"/>
                  <a:gd name="T41" fmla="*/ 18 h 46"/>
                  <a:gd name="T42" fmla="*/ 8 w 19"/>
                  <a:gd name="T43" fmla="*/ 17 h 46"/>
                  <a:gd name="T44" fmla="*/ 9 w 19"/>
                  <a:gd name="T45" fmla="*/ 17 h 46"/>
                  <a:gd name="T46" fmla="*/ 11 w 19"/>
                  <a:gd name="T47" fmla="*/ 18 h 46"/>
                  <a:gd name="T48" fmla="*/ 12 w 19"/>
                  <a:gd name="T49" fmla="*/ 20 h 46"/>
                  <a:gd name="T50" fmla="*/ 12 w 19"/>
                  <a:gd name="T51" fmla="*/ 3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46">
                    <a:moveTo>
                      <a:pt x="13" y="12"/>
                    </a:moveTo>
                    <a:cubicBezTo>
                      <a:pt x="11" y="12"/>
                      <a:pt x="10" y="12"/>
                      <a:pt x="9" y="12"/>
                    </a:cubicBezTo>
                    <a:cubicBezTo>
                      <a:pt x="8" y="13"/>
                      <a:pt x="7" y="14"/>
                      <a:pt x="6" y="1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7" y="44"/>
                      <a:pt x="8" y="45"/>
                      <a:pt x="9" y="45"/>
                    </a:cubicBezTo>
                    <a:cubicBezTo>
                      <a:pt x="10" y="46"/>
                      <a:pt x="12" y="46"/>
                      <a:pt x="13" y="46"/>
                    </a:cubicBezTo>
                    <a:cubicBezTo>
                      <a:pt x="15" y="46"/>
                      <a:pt x="16" y="46"/>
                      <a:pt x="18" y="44"/>
                    </a:cubicBezTo>
                    <a:cubicBezTo>
                      <a:pt x="19" y="43"/>
                      <a:pt x="19" y="41"/>
                      <a:pt x="19" y="39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7"/>
                      <a:pt x="19" y="15"/>
                      <a:pt x="17" y="14"/>
                    </a:cubicBezTo>
                    <a:cubicBezTo>
                      <a:pt x="16" y="12"/>
                      <a:pt x="15" y="12"/>
                      <a:pt x="13" y="12"/>
                    </a:cubicBezTo>
                    <a:close/>
                    <a:moveTo>
                      <a:pt x="12" y="38"/>
                    </a:moveTo>
                    <a:cubicBezTo>
                      <a:pt x="12" y="39"/>
                      <a:pt x="12" y="40"/>
                      <a:pt x="12" y="40"/>
                    </a:cubicBezTo>
                    <a:cubicBezTo>
                      <a:pt x="11" y="41"/>
                      <a:pt x="11" y="41"/>
                      <a:pt x="10" y="41"/>
                    </a:cubicBezTo>
                    <a:cubicBezTo>
                      <a:pt x="9" y="41"/>
                      <a:pt x="9" y="41"/>
                      <a:pt x="8" y="41"/>
                    </a:cubicBezTo>
                    <a:cubicBezTo>
                      <a:pt x="8" y="40"/>
                      <a:pt x="7" y="40"/>
                      <a:pt x="6" y="3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7" y="18"/>
                      <a:pt x="7" y="17"/>
                      <a:pt x="8" y="17"/>
                    </a:cubicBezTo>
                    <a:cubicBezTo>
                      <a:pt x="8" y="17"/>
                      <a:pt x="9" y="17"/>
                      <a:pt x="9" y="17"/>
                    </a:cubicBezTo>
                    <a:cubicBezTo>
                      <a:pt x="10" y="17"/>
                      <a:pt x="11" y="17"/>
                      <a:pt x="11" y="18"/>
                    </a:cubicBezTo>
                    <a:cubicBezTo>
                      <a:pt x="12" y="18"/>
                      <a:pt x="12" y="19"/>
                      <a:pt x="12" y="20"/>
                    </a:cubicBezTo>
                    <a:lnTo>
                      <a:pt x="12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95801" y="4710113"/>
                <a:ext cx="84138" cy="141287"/>
              </a:xfrm>
              <a:custGeom>
                <a:avLst/>
                <a:gdLst>
                  <a:gd name="T0" fmla="*/ 13 w 20"/>
                  <a:gd name="T1" fmla="*/ 26 h 34"/>
                  <a:gd name="T2" fmla="*/ 11 w 20"/>
                  <a:gd name="T3" fmla="*/ 27 h 34"/>
                  <a:gd name="T4" fmla="*/ 9 w 20"/>
                  <a:gd name="T5" fmla="*/ 28 h 34"/>
                  <a:gd name="T6" fmla="*/ 7 w 20"/>
                  <a:gd name="T7" fmla="*/ 28 h 34"/>
                  <a:gd name="T8" fmla="*/ 7 w 20"/>
                  <a:gd name="T9" fmla="*/ 26 h 34"/>
                  <a:gd name="T10" fmla="*/ 7 w 20"/>
                  <a:gd name="T11" fmla="*/ 0 h 34"/>
                  <a:gd name="T12" fmla="*/ 0 w 20"/>
                  <a:gd name="T13" fmla="*/ 0 h 34"/>
                  <a:gd name="T14" fmla="*/ 0 w 20"/>
                  <a:gd name="T15" fmla="*/ 28 h 34"/>
                  <a:gd name="T16" fmla="*/ 1 w 20"/>
                  <a:gd name="T17" fmla="*/ 33 h 34"/>
                  <a:gd name="T18" fmla="*/ 5 w 20"/>
                  <a:gd name="T19" fmla="*/ 34 h 34"/>
                  <a:gd name="T20" fmla="*/ 9 w 20"/>
                  <a:gd name="T21" fmla="*/ 33 h 34"/>
                  <a:gd name="T22" fmla="*/ 13 w 20"/>
                  <a:gd name="T23" fmla="*/ 30 h 34"/>
                  <a:gd name="T24" fmla="*/ 13 w 20"/>
                  <a:gd name="T25" fmla="*/ 34 h 34"/>
                  <a:gd name="T26" fmla="*/ 20 w 20"/>
                  <a:gd name="T27" fmla="*/ 34 h 34"/>
                  <a:gd name="T28" fmla="*/ 20 w 20"/>
                  <a:gd name="T29" fmla="*/ 0 h 34"/>
                  <a:gd name="T30" fmla="*/ 13 w 20"/>
                  <a:gd name="T31" fmla="*/ 0 h 34"/>
                  <a:gd name="T32" fmla="*/ 13 w 20"/>
                  <a:gd name="T33" fmla="*/ 2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34">
                    <a:moveTo>
                      <a:pt x="13" y="26"/>
                    </a:moveTo>
                    <a:cubicBezTo>
                      <a:pt x="12" y="26"/>
                      <a:pt x="11" y="27"/>
                      <a:pt x="11" y="27"/>
                    </a:cubicBezTo>
                    <a:cubicBezTo>
                      <a:pt x="10" y="28"/>
                      <a:pt x="9" y="28"/>
                      <a:pt x="9" y="28"/>
                    </a:cubicBezTo>
                    <a:cubicBezTo>
                      <a:pt x="8" y="28"/>
                      <a:pt x="8" y="28"/>
                      <a:pt x="7" y="28"/>
                    </a:cubicBezTo>
                    <a:cubicBezTo>
                      <a:pt x="7" y="27"/>
                      <a:pt x="7" y="27"/>
                      <a:pt x="7" y="26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0"/>
                      <a:pt x="1" y="32"/>
                      <a:pt x="1" y="33"/>
                    </a:cubicBezTo>
                    <a:cubicBezTo>
                      <a:pt x="2" y="34"/>
                      <a:pt x="3" y="34"/>
                      <a:pt x="5" y="34"/>
                    </a:cubicBezTo>
                    <a:cubicBezTo>
                      <a:pt x="6" y="34"/>
                      <a:pt x="8" y="34"/>
                      <a:pt x="9" y="33"/>
                    </a:cubicBezTo>
                    <a:cubicBezTo>
                      <a:pt x="10" y="32"/>
                      <a:pt x="12" y="31"/>
                      <a:pt x="13" y="30"/>
                    </a:cubicBezTo>
                    <a:cubicBezTo>
                      <a:pt x="13" y="34"/>
                      <a:pt x="13" y="34"/>
                      <a:pt x="13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3" y="0"/>
                      <a:pt x="13" y="0"/>
                      <a:pt x="13" y="0"/>
                    </a:cubicBezTo>
                    <a:lnTo>
                      <a:pt x="13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127501" y="4194175"/>
                <a:ext cx="909638" cy="909637"/>
              </a:xfrm>
              <a:custGeom>
                <a:avLst/>
                <a:gdLst>
                  <a:gd name="T0" fmla="*/ 108 w 217"/>
                  <a:gd name="T1" fmla="*/ 0 h 217"/>
                  <a:gd name="T2" fmla="*/ 0 w 217"/>
                  <a:gd name="T3" fmla="*/ 108 h 217"/>
                  <a:gd name="T4" fmla="*/ 108 w 217"/>
                  <a:gd name="T5" fmla="*/ 217 h 217"/>
                  <a:gd name="T6" fmla="*/ 217 w 217"/>
                  <a:gd name="T7" fmla="*/ 108 h 217"/>
                  <a:gd name="T8" fmla="*/ 108 w 217"/>
                  <a:gd name="T9" fmla="*/ 0 h 217"/>
                  <a:gd name="T10" fmla="*/ 126 w 217"/>
                  <a:gd name="T11" fmla="*/ 53 h 217"/>
                  <a:gd name="T12" fmla="*/ 134 w 217"/>
                  <a:gd name="T13" fmla="*/ 53 h 217"/>
                  <a:gd name="T14" fmla="*/ 134 w 217"/>
                  <a:gd name="T15" fmla="*/ 82 h 217"/>
                  <a:gd name="T16" fmla="*/ 134 w 217"/>
                  <a:gd name="T17" fmla="*/ 84 h 217"/>
                  <a:gd name="T18" fmla="*/ 136 w 217"/>
                  <a:gd name="T19" fmla="*/ 84 h 217"/>
                  <a:gd name="T20" fmla="*/ 138 w 217"/>
                  <a:gd name="T21" fmla="*/ 84 h 217"/>
                  <a:gd name="T22" fmla="*/ 140 w 217"/>
                  <a:gd name="T23" fmla="*/ 82 h 217"/>
                  <a:gd name="T24" fmla="*/ 140 w 217"/>
                  <a:gd name="T25" fmla="*/ 53 h 217"/>
                  <a:gd name="T26" fmla="*/ 148 w 217"/>
                  <a:gd name="T27" fmla="*/ 53 h 217"/>
                  <a:gd name="T28" fmla="*/ 148 w 217"/>
                  <a:gd name="T29" fmla="*/ 91 h 217"/>
                  <a:gd name="T30" fmla="*/ 140 w 217"/>
                  <a:gd name="T31" fmla="*/ 91 h 217"/>
                  <a:gd name="T32" fmla="*/ 140 w 217"/>
                  <a:gd name="T33" fmla="*/ 86 h 217"/>
                  <a:gd name="T34" fmla="*/ 136 w 217"/>
                  <a:gd name="T35" fmla="*/ 90 h 217"/>
                  <a:gd name="T36" fmla="*/ 131 w 217"/>
                  <a:gd name="T37" fmla="*/ 91 h 217"/>
                  <a:gd name="T38" fmla="*/ 127 w 217"/>
                  <a:gd name="T39" fmla="*/ 89 h 217"/>
                  <a:gd name="T40" fmla="*/ 126 w 217"/>
                  <a:gd name="T41" fmla="*/ 84 h 217"/>
                  <a:gd name="T42" fmla="*/ 126 w 217"/>
                  <a:gd name="T43" fmla="*/ 53 h 217"/>
                  <a:gd name="T44" fmla="*/ 98 w 217"/>
                  <a:gd name="T45" fmla="*/ 62 h 217"/>
                  <a:gd name="T46" fmla="*/ 101 w 217"/>
                  <a:gd name="T47" fmla="*/ 55 h 217"/>
                  <a:gd name="T48" fmla="*/ 109 w 217"/>
                  <a:gd name="T49" fmla="*/ 52 h 217"/>
                  <a:gd name="T50" fmla="*/ 117 w 217"/>
                  <a:gd name="T51" fmla="*/ 55 h 217"/>
                  <a:gd name="T52" fmla="*/ 120 w 217"/>
                  <a:gd name="T53" fmla="*/ 62 h 217"/>
                  <a:gd name="T54" fmla="*/ 120 w 217"/>
                  <a:gd name="T55" fmla="*/ 81 h 217"/>
                  <a:gd name="T56" fmla="*/ 117 w 217"/>
                  <a:gd name="T57" fmla="*/ 89 h 217"/>
                  <a:gd name="T58" fmla="*/ 109 w 217"/>
                  <a:gd name="T59" fmla="*/ 91 h 217"/>
                  <a:gd name="T60" fmla="*/ 101 w 217"/>
                  <a:gd name="T61" fmla="*/ 89 h 217"/>
                  <a:gd name="T62" fmla="*/ 98 w 217"/>
                  <a:gd name="T63" fmla="*/ 81 h 217"/>
                  <a:gd name="T64" fmla="*/ 98 w 217"/>
                  <a:gd name="T65" fmla="*/ 62 h 217"/>
                  <a:gd name="T66" fmla="*/ 77 w 217"/>
                  <a:gd name="T67" fmla="*/ 40 h 217"/>
                  <a:gd name="T68" fmla="*/ 83 w 217"/>
                  <a:gd name="T69" fmla="*/ 60 h 217"/>
                  <a:gd name="T70" fmla="*/ 83 w 217"/>
                  <a:gd name="T71" fmla="*/ 60 h 217"/>
                  <a:gd name="T72" fmla="*/ 88 w 217"/>
                  <a:gd name="T73" fmla="*/ 40 h 217"/>
                  <a:gd name="T74" fmla="*/ 97 w 217"/>
                  <a:gd name="T75" fmla="*/ 40 h 217"/>
                  <a:gd name="T76" fmla="*/ 87 w 217"/>
                  <a:gd name="T77" fmla="*/ 70 h 217"/>
                  <a:gd name="T78" fmla="*/ 87 w 217"/>
                  <a:gd name="T79" fmla="*/ 91 h 217"/>
                  <a:gd name="T80" fmla="*/ 79 w 217"/>
                  <a:gd name="T81" fmla="*/ 91 h 217"/>
                  <a:gd name="T82" fmla="*/ 79 w 217"/>
                  <a:gd name="T83" fmla="*/ 71 h 217"/>
                  <a:gd name="T84" fmla="*/ 68 w 217"/>
                  <a:gd name="T85" fmla="*/ 40 h 217"/>
                  <a:gd name="T86" fmla="*/ 77 w 217"/>
                  <a:gd name="T87" fmla="*/ 40 h 217"/>
                  <a:gd name="T88" fmla="*/ 177 w 217"/>
                  <a:gd name="T89" fmla="*/ 146 h 217"/>
                  <a:gd name="T90" fmla="*/ 152 w 217"/>
                  <a:gd name="T91" fmla="*/ 171 h 217"/>
                  <a:gd name="T92" fmla="*/ 68 w 217"/>
                  <a:gd name="T93" fmla="*/ 171 h 217"/>
                  <a:gd name="T94" fmla="*/ 43 w 217"/>
                  <a:gd name="T95" fmla="*/ 146 h 217"/>
                  <a:gd name="T96" fmla="*/ 43 w 217"/>
                  <a:gd name="T97" fmla="*/ 127 h 217"/>
                  <a:gd name="T98" fmla="*/ 68 w 217"/>
                  <a:gd name="T99" fmla="*/ 102 h 217"/>
                  <a:gd name="T100" fmla="*/ 152 w 217"/>
                  <a:gd name="T101" fmla="*/ 102 h 217"/>
                  <a:gd name="T102" fmla="*/ 177 w 217"/>
                  <a:gd name="T103" fmla="*/ 127 h 217"/>
                  <a:gd name="T104" fmla="*/ 177 w 217"/>
                  <a:gd name="T105" fmla="*/ 146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7" h="217">
                    <a:moveTo>
                      <a:pt x="108" y="0"/>
                    </a:moveTo>
                    <a:cubicBezTo>
                      <a:pt x="48" y="0"/>
                      <a:pt x="0" y="48"/>
                      <a:pt x="0" y="108"/>
                    </a:cubicBezTo>
                    <a:cubicBezTo>
                      <a:pt x="0" y="169"/>
                      <a:pt x="48" y="217"/>
                      <a:pt x="108" y="217"/>
                    </a:cubicBezTo>
                    <a:cubicBezTo>
                      <a:pt x="169" y="217"/>
                      <a:pt x="217" y="169"/>
                      <a:pt x="217" y="108"/>
                    </a:cubicBezTo>
                    <a:cubicBezTo>
                      <a:pt x="217" y="48"/>
                      <a:pt x="169" y="0"/>
                      <a:pt x="108" y="0"/>
                    </a:cubicBezTo>
                    <a:close/>
                    <a:moveTo>
                      <a:pt x="126" y="53"/>
                    </a:move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82"/>
                      <a:pt x="134" y="82"/>
                      <a:pt x="134" y="82"/>
                    </a:cubicBezTo>
                    <a:cubicBezTo>
                      <a:pt x="134" y="83"/>
                      <a:pt x="134" y="83"/>
                      <a:pt x="134" y="84"/>
                    </a:cubicBezTo>
                    <a:cubicBezTo>
                      <a:pt x="134" y="84"/>
                      <a:pt x="135" y="84"/>
                      <a:pt x="136" y="84"/>
                    </a:cubicBezTo>
                    <a:cubicBezTo>
                      <a:pt x="136" y="84"/>
                      <a:pt x="137" y="84"/>
                      <a:pt x="138" y="84"/>
                    </a:cubicBezTo>
                    <a:cubicBezTo>
                      <a:pt x="139" y="83"/>
                      <a:pt x="139" y="82"/>
                      <a:pt x="140" y="82"/>
                    </a:cubicBezTo>
                    <a:cubicBezTo>
                      <a:pt x="140" y="53"/>
                      <a:pt x="140" y="53"/>
                      <a:pt x="140" y="53"/>
                    </a:cubicBezTo>
                    <a:cubicBezTo>
                      <a:pt x="148" y="53"/>
                      <a:pt x="148" y="53"/>
                      <a:pt x="148" y="53"/>
                    </a:cubicBezTo>
                    <a:cubicBezTo>
                      <a:pt x="148" y="91"/>
                      <a:pt x="148" y="91"/>
                      <a:pt x="148" y="91"/>
                    </a:cubicBezTo>
                    <a:cubicBezTo>
                      <a:pt x="140" y="91"/>
                      <a:pt x="140" y="91"/>
                      <a:pt x="140" y="91"/>
                    </a:cubicBezTo>
                    <a:cubicBezTo>
                      <a:pt x="140" y="86"/>
                      <a:pt x="140" y="86"/>
                      <a:pt x="140" y="86"/>
                    </a:cubicBezTo>
                    <a:cubicBezTo>
                      <a:pt x="139" y="88"/>
                      <a:pt x="137" y="89"/>
                      <a:pt x="136" y="90"/>
                    </a:cubicBezTo>
                    <a:cubicBezTo>
                      <a:pt x="134" y="91"/>
                      <a:pt x="133" y="91"/>
                      <a:pt x="131" y="91"/>
                    </a:cubicBezTo>
                    <a:cubicBezTo>
                      <a:pt x="130" y="91"/>
                      <a:pt x="128" y="91"/>
                      <a:pt x="127" y="89"/>
                    </a:cubicBezTo>
                    <a:cubicBezTo>
                      <a:pt x="126" y="88"/>
                      <a:pt x="126" y="87"/>
                      <a:pt x="126" y="84"/>
                    </a:cubicBezTo>
                    <a:lnTo>
                      <a:pt x="126" y="53"/>
                    </a:lnTo>
                    <a:close/>
                    <a:moveTo>
                      <a:pt x="98" y="62"/>
                    </a:moveTo>
                    <a:cubicBezTo>
                      <a:pt x="98" y="59"/>
                      <a:pt x="99" y="57"/>
                      <a:pt x="101" y="55"/>
                    </a:cubicBezTo>
                    <a:cubicBezTo>
                      <a:pt x="103" y="53"/>
                      <a:pt x="106" y="52"/>
                      <a:pt x="109" y="52"/>
                    </a:cubicBezTo>
                    <a:cubicBezTo>
                      <a:pt x="112" y="52"/>
                      <a:pt x="115" y="53"/>
                      <a:pt x="117" y="55"/>
                    </a:cubicBezTo>
                    <a:cubicBezTo>
                      <a:pt x="119" y="57"/>
                      <a:pt x="120" y="59"/>
                      <a:pt x="120" y="62"/>
                    </a:cubicBezTo>
                    <a:cubicBezTo>
                      <a:pt x="120" y="81"/>
                      <a:pt x="120" y="81"/>
                      <a:pt x="120" y="81"/>
                    </a:cubicBezTo>
                    <a:cubicBezTo>
                      <a:pt x="120" y="84"/>
                      <a:pt x="119" y="87"/>
                      <a:pt x="117" y="89"/>
                    </a:cubicBezTo>
                    <a:cubicBezTo>
                      <a:pt x="115" y="91"/>
                      <a:pt x="112" y="91"/>
                      <a:pt x="109" y="91"/>
                    </a:cubicBezTo>
                    <a:cubicBezTo>
                      <a:pt x="105" y="91"/>
                      <a:pt x="103" y="91"/>
                      <a:pt x="101" y="89"/>
                    </a:cubicBezTo>
                    <a:cubicBezTo>
                      <a:pt x="99" y="87"/>
                      <a:pt x="98" y="84"/>
                      <a:pt x="98" y="81"/>
                    </a:cubicBezTo>
                    <a:lnTo>
                      <a:pt x="98" y="62"/>
                    </a:lnTo>
                    <a:close/>
                    <a:moveTo>
                      <a:pt x="77" y="40"/>
                    </a:moveTo>
                    <a:cubicBezTo>
                      <a:pt x="83" y="60"/>
                      <a:pt x="83" y="60"/>
                      <a:pt x="83" y="60"/>
                    </a:cubicBezTo>
                    <a:cubicBezTo>
                      <a:pt x="83" y="60"/>
                      <a:pt x="83" y="60"/>
                      <a:pt x="83" y="60"/>
                    </a:cubicBezTo>
                    <a:cubicBezTo>
                      <a:pt x="88" y="40"/>
                      <a:pt x="88" y="40"/>
                      <a:pt x="88" y="40"/>
                    </a:cubicBezTo>
                    <a:cubicBezTo>
                      <a:pt x="97" y="40"/>
                      <a:pt x="97" y="40"/>
                      <a:pt x="97" y="40"/>
                    </a:cubicBezTo>
                    <a:cubicBezTo>
                      <a:pt x="87" y="70"/>
                      <a:pt x="87" y="70"/>
                      <a:pt x="87" y="70"/>
                    </a:cubicBezTo>
                    <a:cubicBezTo>
                      <a:pt x="87" y="91"/>
                      <a:pt x="87" y="91"/>
                      <a:pt x="87" y="91"/>
                    </a:cubicBezTo>
                    <a:cubicBezTo>
                      <a:pt x="79" y="91"/>
                      <a:pt x="79" y="91"/>
                      <a:pt x="79" y="91"/>
                    </a:cubicBezTo>
                    <a:cubicBezTo>
                      <a:pt x="79" y="71"/>
                      <a:pt x="79" y="71"/>
                      <a:pt x="79" y="71"/>
                    </a:cubicBezTo>
                    <a:cubicBezTo>
                      <a:pt x="68" y="40"/>
                      <a:pt x="68" y="40"/>
                      <a:pt x="68" y="40"/>
                    </a:cubicBezTo>
                    <a:lnTo>
                      <a:pt x="77" y="40"/>
                    </a:lnTo>
                    <a:close/>
                    <a:moveTo>
                      <a:pt x="177" y="146"/>
                    </a:moveTo>
                    <a:cubicBezTo>
                      <a:pt x="177" y="160"/>
                      <a:pt x="166" y="171"/>
                      <a:pt x="152" y="171"/>
                    </a:cubicBezTo>
                    <a:cubicBezTo>
                      <a:pt x="68" y="171"/>
                      <a:pt x="68" y="171"/>
                      <a:pt x="68" y="171"/>
                    </a:cubicBezTo>
                    <a:cubicBezTo>
                      <a:pt x="54" y="171"/>
                      <a:pt x="43" y="160"/>
                      <a:pt x="43" y="146"/>
                    </a:cubicBezTo>
                    <a:cubicBezTo>
                      <a:pt x="43" y="127"/>
                      <a:pt x="43" y="127"/>
                      <a:pt x="43" y="127"/>
                    </a:cubicBezTo>
                    <a:cubicBezTo>
                      <a:pt x="43" y="113"/>
                      <a:pt x="54" y="102"/>
                      <a:pt x="68" y="102"/>
                    </a:cubicBezTo>
                    <a:cubicBezTo>
                      <a:pt x="152" y="102"/>
                      <a:pt x="152" y="102"/>
                      <a:pt x="152" y="102"/>
                    </a:cubicBezTo>
                    <a:cubicBezTo>
                      <a:pt x="166" y="102"/>
                      <a:pt x="177" y="113"/>
                      <a:pt x="177" y="127"/>
                    </a:cubicBezTo>
                    <a:lnTo>
                      <a:pt x="177" y="1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97413" y="4705350"/>
                <a:ext cx="84138" cy="150812"/>
              </a:xfrm>
              <a:custGeom>
                <a:avLst/>
                <a:gdLst>
                  <a:gd name="T0" fmla="*/ 10 w 20"/>
                  <a:gd name="T1" fmla="*/ 0 h 36"/>
                  <a:gd name="T2" fmla="*/ 3 w 20"/>
                  <a:gd name="T3" fmla="*/ 3 h 36"/>
                  <a:gd name="T4" fmla="*/ 0 w 20"/>
                  <a:gd name="T5" fmla="*/ 10 h 36"/>
                  <a:gd name="T6" fmla="*/ 0 w 20"/>
                  <a:gd name="T7" fmla="*/ 25 h 36"/>
                  <a:gd name="T8" fmla="*/ 2 w 20"/>
                  <a:gd name="T9" fmla="*/ 33 h 36"/>
                  <a:gd name="T10" fmla="*/ 9 w 20"/>
                  <a:gd name="T11" fmla="*/ 36 h 36"/>
                  <a:gd name="T12" fmla="*/ 17 w 20"/>
                  <a:gd name="T13" fmla="*/ 33 h 36"/>
                  <a:gd name="T14" fmla="*/ 20 w 20"/>
                  <a:gd name="T15" fmla="*/ 25 h 36"/>
                  <a:gd name="T16" fmla="*/ 20 w 20"/>
                  <a:gd name="T17" fmla="*/ 23 h 36"/>
                  <a:gd name="T18" fmla="*/ 13 w 20"/>
                  <a:gd name="T19" fmla="*/ 23 h 36"/>
                  <a:gd name="T20" fmla="*/ 13 w 20"/>
                  <a:gd name="T21" fmla="*/ 25 h 36"/>
                  <a:gd name="T22" fmla="*/ 12 w 20"/>
                  <a:gd name="T23" fmla="*/ 29 h 36"/>
                  <a:gd name="T24" fmla="*/ 10 w 20"/>
                  <a:gd name="T25" fmla="*/ 30 h 36"/>
                  <a:gd name="T26" fmla="*/ 7 w 20"/>
                  <a:gd name="T27" fmla="*/ 29 h 36"/>
                  <a:gd name="T28" fmla="*/ 7 w 20"/>
                  <a:gd name="T29" fmla="*/ 25 h 36"/>
                  <a:gd name="T30" fmla="*/ 7 w 20"/>
                  <a:gd name="T31" fmla="*/ 19 h 36"/>
                  <a:gd name="T32" fmla="*/ 20 w 20"/>
                  <a:gd name="T33" fmla="*/ 19 h 36"/>
                  <a:gd name="T34" fmla="*/ 20 w 20"/>
                  <a:gd name="T35" fmla="*/ 10 h 36"/>
                  <a:gd name="T36" fmla="*/ 17 w 20"/>
                  <a:gd name="T37" fmla="*/ 3 h 36"/>
                  <a:gd name="T38" fmla="*/ 10 w 20"/>
                  <a:gd name="T39" fmla="*/ 0 h 36"/>
                  <a:gd name="T40" fmla="*/ 13 w 20"/>
                  <a:gd name="T41" fmla="*/ 13 h 36"/>
                  <a:gd name="T42" fmla="*/ 7 w 20"/>
                  <a:gd name="T43" fmla="*/ 13 h 36"/>
                  <a:gd name="T44" fmla="*/ 7 w 20"/>
                  <a:gd name="T45" fmla="*/ 10 h 36"/>
                  <a:gd name="T46" fmla="*/ 7 w 20"/>
                  <a:gd name="T47" fmla="*/ 7 h 36"/>
                  <a:gd name="T48" fmla="*/ 10 w 20"/>
                  <a:gd name="T49" fmla="*/ 6 h 36"/>
                  <a:gd name="T50" fmla="*/ 12 w 20"/>
                  <a:gd name="T51" fmla="*/ 7 h 36"/>
                  <a:gd name="T52" fmla="*/ 13 w 20"/>
                  <a:gd name="T53" fmla="*/ 10 h 36"/>
                  <a:gd name="T54" fmla="*/ 13 w 20"/>
                  <a:gd name="T55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0" h="36">
                    <a:moveTo>
                      <a:pt x="10" y="0"/>
                    </a:moveTo>
                    <a:cubicBezTo>
                      <a:pt x="7" y="0"/>
                      <a:pt x="4" y="1"/>
                      <a:pt x="3" y="3"/>
                    </a:cubicBezTo>
                    <a:cubicBezTo>
                      <a:pt x="1" y="5"/>
                      <a:pt x="0" y="7"/>
                      <a:pt x="0" y="1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8"/>
                      <a:pt x="1" y="31"/>
                      <a:pt x="2" y="33"/>
                    </a:cubicBezTo>
                    <a:cubicBezTo>
                      <a:pt x="4" y="35"/>
                      <a:pt x="6" y="36"/>
                      <a:pt x="9" y="36"/>
                    </a:cubicBezTo>
                    <a:cubicBezTo>
                      <a:pt x="13" y="36"/>
                      <a:pt x="15" y="35"/>
                      <a:pt x="17" y="33"/>
                    </a:cubicBezTo>
                    <a:cubicBezTo>
                      <a:pt x="19" y="31"/>
                      <a:pt x="20" y="29"/>
                      <a:pt x="20" y="25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7"/>
                      <a:pt x="12" y="28"/>
                      <a:pt x="12" y="29"/>
                    </a:cubicBezTo>
                    <a:cubicBezTo>
                      <a:pt x="11" y="29"/>
                      <a:pt x="11" y="30"/>
                      <a:pt x="10" y="30"/>
                    </a:cubicBezTo>
                    <a:cubicBezTo>
                      <a:pt x="8" y="30"/>
                      <a:pt x="8" y="29"/>
                      <a:pt x="7" y="29"/>
                    </a:cubicBezTo>
                    <a:cubicBezTo>
                      <a:pt x="7" y="28"/>
                      <a:pt x="7" y="27"/>
                      <a:pt x="7" y="25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7"/>
                      <a:pt x="19" y="4"/>
                      <a:pt x="17" y="3"/>
                    </a:cubicBezTo>
                    <a:cubicBezTo>
                      <a:pt x="15" y="1"/>
                      <a:pt x="13" y="0"/>
                      <a:pt x="10" y="0"/>
                    </a:cubicBezTo>
                    <a:close/>
                    <a:moveTo>
                      <a:pt x="13" y="13"/>
                    </a:moveTo>
                    <a:cubicBezTo>
                      <a:pt x="7" y="13"/>
                      <a:pt x="7" y="13"/>
                      <a:pt x="7" y="13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7"/>
                    </a:cubicBezTo>
                    <a:cubicBezTo>
                      <a:pt x="8" y="6"/>
                      <a:pt x="9" y="6"/>
                      <a:pt x="10" y="6"/>
                    </a:cubicBezTo>
                    <a:cubicBezTo>
                      <a:pt x="11" y="6"/>
                      <a:pt x="11" y="6"/>
                      <a:pt x="12" y="7"/>
                    </a:cubicBezTo>
                    <a:cubicBezTo>
                      <a:pt x="12" y="8"/>
                      <a:pt x="13" y="9"/>
                      <a:pt x="13" y="10"/>
                    </a:cubicBezTo>
                    <a:lnTo>
                      <a:pt x="13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5" name="Group 34出自【趣你的PPT】(微信:qunideppt)：最优质的PPT资源库"/>
            <p:cNvGrpSpPr/>
            <p:nvPr/>
          </p:nvGrpSpPr>
          <p:grpSpPr>
            <a:xfrm>
              <a:off x="10861947" y="1773325"/>
              <a:ext cx="534188" cy="534188"/>
              <a:chOff x="11395868" y="1690688"/>
              <a:chExt cx="557213" cy="557212"/>
            </a:xfrm>
            <a:solidFill>
              <a:schemeClr val="accent2"/>
            </a:solidFill>
          </p:grpSpPr>
          <p:sp>
            <p:nvSpPr>
              <p:cNvPr id="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580018" y="1857375"/>
                <a:ext cx="71438" cy="93662"/>
              </a:xfrm>
              <a:custGeom>
                <a:avLst/>
                <a:gdLst>
                  <a:gd name="T0" fmla="*/ 10 w 17"/>
                  <a:gd name="T1" fmla="*/ 22 h 22"/>
                  <a:gd name="T2" fmla="*/ 14 w 17"/>
                  <a:gd name="T3" fmla="*/ 20 h 22"/>
                  <a:gd name="T4" fmla="*/ 16 w 17"/>
                  <a:gd name="T5" fmla="*/ 11 h 22"/>
                  <a:gd name="T6" fmla="*/ 6 w 17"/>
                  <a:gd name="T7" fmla="*/ 0 h 22"/>
                  <a:gd name="T8" fmla="*/ 6 w 17"/>
                  <a:gd name="T9" fmla="*/ 0 h 22"/>
                  <a:gd name="T10" fmla="*/ 2 w 17"/>
                  <a:gd name="T11" fmla="*/ 2 h 22"/>
                  <a:gd name="T12" fmla="*/ 0 w 17"/>
                  <a:gd name="T13" fmla="*/ 10 h 22"/>
                  <a:gd name="T14" fmla="*/ 10 w 17"/>
                  <a:gd name="T1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22">
                    <a:moveTo>
                      <a:pt x="10" y="22"/>
                    </a:moveTo>
                    <a:cubicBezTo>
                      <a:pt x="12" y="22"/>
                      <a:pt x="13" y="21"/>
                      <a:pt x="14" y="20"/>
                    </a:cubicBezTo>
                    <a:cubicBezTo>
                      <a:pt x="16" y="18"/>
                      <a:pt x="17" y="15"/>
                      <a:pt x="16" y="11"/>
                    </a:cubicBezTo>
                    <a:cubicBezTo>
                      <a:pt x="15" y="5"/>
                      <a:pt x="11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4"/>
                      <a:pt x="0" y="7"/>
                      <a:pt x="0" y="10"/>
                    </a:cubicBezTo>
                    <a:cubicBezTo>
                      <a:pt x="1" y="16"/>
                      <a:pt x="5" y="22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559381" y="2020888"/>
                <a:ext cx="107950" cy="76200"/>
              </a:xfrm>
              <a:custGeom>
                <a:avLst/>
                <a:gdLst>
                  <a:gd name="T0" fmla="*/ 20 w 26"/>
                  <a:gd name="T1" fmla="*/ 1 h 18"/>
                  <a:gd name="T2" fmla="*/ 19 w 26"/>
                  <a:gd name="T3" fmla="*/ 0 h 18"/>
                  <a:gd name="T4" fmla="*/ 14 w 26"/>
                  <a:gd name="T5" fmla="*/ 0 h 18"/>
                  <a:gd name="T6" fmla="*/ 14 w 26"/>
                  <a:gd name="T7" fmla="*/ 0 h 18"/>
                  <a:gd name="T8" fmla="*/ 0 w 26"/>
                  <a:gd name="T9" fmla="*/ 9 h 18"/>
                  <a:gd name="T10" fmla="*/ 13 w 26"/>
                  <a:gd name="T11" fmla="*/ 18 h 18"/>
                  <a:gd name="T12" fmla="*/ 26 w 26"/>
                  <a:gd name="T13" fmla="*/ 9 h 18"/>
                  <a:gd name="T14" fmla="*/ 26 w 26"/>
                  <a:gd name="T15" fmla="*/ 7 h 18"/>
                  <a:gd name="T16" fmla="*/ 20 w 26"/>
                  <a:gd name="T17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18">
                    <a:moveTo>
                      <a:pt x="20" y="1"/>
                    </a:moveTo>
                    <a:cubicBezTo>
                      <a:pt x="19" y="1"/>
                      <a:pt x="19" y="1"/>
                      <a:pt x="19" y="0"/>
                    </a:cubicBezTo>
                    <a:cubicBezTo>
                      <a:pt x="17" y="0"/>
                      <a:pt x="16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7" y="0"/>
                      <a:pt x="0" y="4"/>
                      <a:pt x="0" y="9"/>
                    </a:cubicBezTo>
                    <a:cubicBezTo>
                      <a:pt x="0" y="14"/>
                      <a:pt x="6" y="18"/>
                      <a:pt x="13" y="18"/>
                    </a:cubicBezTo>
                    <a:cubicBezTo>
                      <a:pt x="22" y="18"/>
                      <a:pt x="26" y="15"/>
                      <a:pt x="26" y="9"/>
                    </a:cubicBezTo>
                    <a:cubicBezTo>
                      <a:pt x="26" y="9"/>
                      <a:pt x="26" y="8"/>
                      <a:pt x="26" y="7"/>
                    </a:cubicBezTo>
                    <a:cubicBezTo>
                      <a:pt x="25" y="5"/>
                      <a:pt x="23" y="4"/>
                      <a:pt x="2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11395868" y="1690688"/>
                <a:ext cx="557213" cy="557212"/>
              </a:xfrm>
              <a:custGeom>
                <a:avLst/>
                <a:gdLst>
                  <a:gd name="T0" fmla="*/ 66 w 133"/>
                  <a:gd name="T1" fmla="*/ 0 h 133"/>
                  <a:gd name="T2" fmla="*/ 0 w 133"/>
                  <a:gd name="T3" fmla="*/ 67 h 133"/>
                  <a:gd name="T4" fmla="*/ 66 w 133"/>
                  <a:gd name="T5" fmla="*/ 133 h 133"/>
                  <a:gd name="T6" fmla="*/ 133 w 133"/>
                  <a:gd name="T7" fmla="*/ 67 h 133"/>
                  <a:gd name="T8" fmla="*/ 66 w 133"/>
                  <a:gd name="T9" fmla="*/ 0 h 133"/>
                  <a:gd name="T10" fmla="*/ 60 w 133"/>
                  <a:gd name="T11" fmla="*/ 103 h 133"/>
                  <a:gd name="T12" fmla="*/ 52 w 133"/>
                  <a:gd name="T13" fmla="*/ 104 h 133"/>
                  <a:gd name="T14" fmla="*/ 42 w 133"/>
                  <a:gd name="T15" fmla="*/ 103 h 133"/>
                  <a:gd name="T16" fmla="*/ 30 w 133"/>
                  <a:gd name="T17" fmla="*/ 95 h 133"/>
                  <a:gd name="T18" fmla="*/ 29 w 133"/>
                  <a:gd name="T19" fmla="*/ 90 h 133"/>
                  <a:gd name="T20" fmla="*/ 30 w 133"/>
                  <a:gd name="T21" fmla="*/ 85 h 133"/>
                  <a:gd name="T22" fmla="*/ 51 w 133"/>
                  <a:gd name="T23" fmla="*/ 74 h 133"/>
                  <a:gd name="T24" fmla="*/ 51 w 133"/>
                  <a:gd name="T25" fmla="*/ 74 h 133"/>
                  <a:gd name="T26" fmla="*/ 50 w 133"/>
                  <a:gd name="T27" fmla="*/ 69 h 133"/>
                  <a:gd name="T28" fmla="*/ 50 w 133"/>
                  <a:gd name="T29" fmla="*/ 67 h 133"/>
                  <a:gd name="T30" fmla="*/ 33 w 133"/>
                  <a:gd name="T31" fmla="*/ 50 h 133"/>
                  <a:gd name="T32" fmla="*/ 46 w 133"/>
                  <a:gd name="T33" fmla="*/ 35 h 133"/>
                  <a:gd name="T34" fmla="*/ 53 w 133"/>
                  <a:gd name="T35" fmla="*/ 33 h 133"/>
                  <a:gd name="T36" fmla="*/ 74 w 133"/>
                  <a:gd name="T37" fmla="*/ 33 h 133"/>
                  <a:gd name="T38" fmla="*/ 75 w 133"/>
                  <a:gd name="T39" fmla="*/ 35 h 133"/>
                  <a:gd name="T40" fmla="*/ 75 w 133"/>
                  <a:gd name="T41" fmla="*/ 36 h 133"/>
                  <a:gd name="T42" fmla="*/ 70 w 133"/>
                  <a:gd name="T43" fmla="*/ 40 h 133"/>
                  <a:gd name="T44" fmla="*/ 69 w 133"/>
                  <a:gd name="T45" fmla="*/ 40 h 133"/>
                  <a:gd name="T46" fmla="*/ 68 w 133"/>
                  <a:gd name="T47" fmla="*/ 40 h 133"/>
                  <a:gd name="T48" fmla="*/ 71 w 133"/>
                  <a:gd name="T49" fmla="*/ 50 h 133"/>
                  <a:gd name="T50" fmla="*/ 64 w 133"/>
                  <a:gd name="T51" fmla="*/ 63 h 133"/>
                  <a:gd name="T52" fmla="*/ 61 w 133"/>
                  <a:gd name="T53" fmla="*/ 67 h 133"/>
                  <a:gd name="T54" fmla="*/ 66 w 133"/>
                  <a:gd name="T55" fmla="*/ 73 h 133"/>
                  <a:gd name="T56" fmla="*/ 74 w 133"/>
                  <a:gd name="T57" fmla="*/ 87 h 133"/>
                  <a:gd name="T58" fmla="*/ 60 w 133"/>
                  <a:gd name="T59" fmla="*/ 103 h 133"/>
                  <a:gd name="T60" fmla="*/ 107 w 133"/>
                  <a:gd name="T61" fmla="*/ 67 h 133"/>
                  <a:gd name="T62" fmla="*/ 106 w 133"/>
                  <a:gd name="T63" fmla="*/ 69 h 133"/>
                  <a:gd name="T64" fmla="*/ 94 w 133"/>
                  <a:gd name="T65" fmla="*/ 69 h 133"/>
                  <a:gd name="T66" fmla="*/ 94 w 133"/>
                  <a:gd name="T67" fmla="*/ 81 h 133"/>
                  <a:gd name="T68" fmla="*/ 92 w 133"/>
                  <a:gd name="T69" fmla="*/ 82 h 133"/>
                  <a:gd name="T70" fmla="*/ 89 w 133"/>
                  <a:gd name="T71" fmla="*/ 82 h 133"/>
                  <a:gd name="T72" fmla="*/ 87 w 133"/>
                  <a:gd name="T73" fmla="*/ 81 h 133"/>
                  <a:gd name="T74" fmla="*/ 87 w 133"/>
                  <a:gd name="T75" fmla="*/ 69 h 133"/>
                  <a:gd name="T76" fmla="*/ 75 w 133"/>
                  <a:gd name="T77" fmla="*/ 69 h 133"/>
                  <a:gd name="T78" fmla="*/ 74 w 133"/>
                  <a:gd name="T79" fmla="*/ 67 h 133"/>
                  <a:gd name="T80" fmla="*/ 74 w 133"/>
                  <a:gd name="T81" fmla="*/ 64 h 133"/>
                  <a:gd name="T82" fmla="*/ 75 w 133"/>
                  <a:gd name="T83" fmla="*/ 62 h 133"/>
                  <a:gd name="T84" fmla="*/ 87 w 133"/>
                  <a:gd name="T85" fmla="*/ 62 h 133"/>
                  <a:gd name="T86" fmla="*/ 87 w 133"/>
                  <a:gd name="T87" fmla="*/ 50 h 133"/>
                  <a:gd name="T88" fmla="*/ 89 w 133"/>
                  <a:gd name="T89" fmla="*/ 49 h 133"/>
                  <a:gd name="T90" fmla="*/ 92 w 133"/>
                  <a:gd name="T91" fmla="*/ 49 h 133"/>
                  <a:gd name="T92" fmla="*/ 94 w 133"/>
                  <a:gd name="T93" fmla="*/ 50 h 133"/>
                  <a:gd name="T94" fmla="*/ 94 w 133"/>
                  <a:gd name="T95" fmla="*/ 62 h 133"/>
                  <a:gd name="T96" fmla="*/ 106 w 133"/>
                  <a:gd name="T97" fmla="*/ 62 h 133"/>
                  <a:gd name="T98" fmla="*/ 107 w 133"/>
                  <a:gd name="T99" fmla="*/ 64 h 133"/>
                  <a:gd name="T100" fmla="*/ 107 w 133"/>
                  <a:gd name="T101" fmla="*/ 67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3" h="133">
                    <a:moveTo>
                      <a:pt x="66" y="0"/>
                    </a:moveTo>
                    <a:cubicBezTo>
                      <a:pt x="29" y="0"/>
                      <a:pt x="0" y="30"/>
                      <a:pt x="0" y="67"/>
                    </a:cubicBezTo>
                    <a:cubicBezTo>
                      <a:pt x="0" y="103"/>
                      <a:pt x="29" y="133"/>
                      <a:pt x="66" y="133"/>
                    </a:cubicBezTo>
                    <a:cubicBezTo>
                      <a:pt x="103" y="133"/>
                      <a:pt x="133" y="103"/>
                      <a:pt x="133" y="67"/>
                    </a:cubicBezTo>
                    <a:cubicBezTo>
                      <a:pt x="133" y="30"/>
                      <a:pt x="103" y="0"/>
                      <a:pt x="66" y="0"/>
                    </a:cubicBezTo>
                    <a:close/>
                    <a:moveTo>
                      <a:pt x="60" y="103"/>
                    </a:moveTo>
                    <a:cubicBezTo>
                      <a:pt x="58" y="104"/>
                      <a:pt x="55" y="104"/>
                      <a:pt x="52" y="104"/>
                    </a:cubicBezTo>
                    <a:cubicBezTo>
                      <a:pt x="48" y="104"/>
                      <a:pt x="45" y="104"/>
                      <a:pt x="42" y="103"/>
                    </a:cubicBezTo>
                    <a:cubicBezTo>
                      <a:pt x="36" y="101"/>
                      <a:pt x="32" y="99"/>
                      <a:pt x="30" y="95"/>
                    </a:cubicBezTo>
                    <a:cubicBezTo>
                      <a:pt x="29" y="94"/>
                      <a:pt x="29" y="92"/>
                      <a:pt x="29" y="90"/>
                    </a:cubicBezTo>
                    <a:cubicBezTo>
                      <a:pt x="29" y="88"/>
                      <a:pt x="29" y="87"/>
                      <a:pt x="30" y="85"/>
                    </a:cubicBezTo>
                    <a:cubicBezTo>
                      <a:pt x="33" y="78"/>
                      <a:pt x="42" y="74"/>
                      <a:pt x="51" y="74"/>
                    </a:cubicBezTo>
                    <a:cubicBezTo>
                      <a:pt x="51" y="74"/>
                      <a:pt x="51" y="74"/>
                      <a:pt x="51" y="74"/>
                    </a:cubicBezTo>
                    <a:cubicBezTo>
                      <a:pt x="50" y="72"/>
                      <a:pt x="50" y="71"/>
                      <a:pt x="50" y="69"/>
                    </a:cubicBezTo>
                    <a:cubicBezTo>
                      <a:pt x="50" y="69"/>
                      <a:pt x="50" y="68"/>
                      <a:pt x="50" y="67"/>
                    </a:cubicBezTo>
                    <a:cubicBezTo>
                      <a:pt x="40" y="67"/>
                      <a:pt x="33" y="60"/>
                      <a:pt x="33" y="50"/>
                    </a:cubicBezTo>
                    <a:cubicBezTo>
                      <a:pt x="33" y="44"/>
                      <a:pt x="39" y="37"/>
                      <a:pt x="46" y="35"/>
                    </a:cubicBezTo>
                    <a:cubicBezTo>
                      <a:pt x="48" y="34"/>
                      <a:pt x="51" y="33"/>
                      <a:pt x="53" y="33"/>
                    </a:cubicBezTo>
                    <a:cubicBezTo>
                      <a:pt x="74" y="33"/>
                      <a:pt x="74" y="33"/>
                      <a:pt x="74" y="33"/>
                    </a:cubicBezTo>
                    <a:cubicBezTo>
                      <a:pt x="75" y="33"/>
                      <a:pt x="75" y="34"/>
                      <a:pt x="75" y="35"/>
                    </a:cubicBezTo>
                    <a:cubicBezTo>
                      <a:pt x="76" y="35"/>
                      <a:pt x="75" y="36"/>
                      <a:pt x="75" y="36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70" y="40"/>
                      <a:pt x="70" y="40"/>
                      <a:pt x="69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70" y="43"/>
                      <a:pt x="71" y="46"/>
                      <a:pt x="71" y="50"/>
                    </a:cubicBezTo>
                    <a:cubicBezTo>
                      <a:pt x="71" y="55"/>
                      <a:pt x="69" y="59"/>
                      <a:pt x="64" y="63"/>
                    </a:cubicBezTo>
                    <a:cubicBezTo>
                      <a:pt x="61" y="65"/>
                      <a:pt x="61" y="66"/>
                      <a:pt x="61" y="67"/>
                    </a:cubicBezTo>
                    <a:cubicBezTo>
                      <a:pt x="61" y="68"/>
                      <a:pt x="63" y="71"/>
                      <a:pt x="66" y="73"/>
                    </a:cubicBezTo>
                    <a:cubicBezTo>
                      <a:pt x="72" y="77"/>
                      <a:pt x="74" y="81"/>
                      <a:pt x="74" y="87"/>
                    </a:cubicBezTo>
                    <a:cubicBezTo>
                      <a:pt x="74" y="94"/>
                      <a:pt x="69" y="101"/>
                      <a:pt x="60" y="103"/>
                    </a:cubicBezTo>
                    <a:close/>
                    <a:moveTo>
                      <a:pt x="107" y="67"/>
                    </a:moveTo>
                    <a:cubicBezTo>
                      <a:pt x="107" y="68"/>
                      <a:pt x="107" y="69"/>
                      <a:pt x="106" y="69"/>
                    </a:cubicBezTo>
                    <a:cubicBezTo>
                      <a:pt x="94" y="69"/>
                      <a:pt x="94" y="69"/>
                      <a:pt x="94" y="69"/>
                    </a:cubicBezTo>
                    <a:cubicBezTo>
                      <a:pt x="94" y="81"/>
                      <a:pt x="94" y="81"/>
                      <a:pt x="94" y="81"/>
                    </a:cubicBezTo>
                    <a:cubicBezTo>
                      <a:pt x="94" y="82"/>
                      <a:pt x="93" y="82"/>
                      <a:pt x="92" y="82"/>
                    </a:cubicBezTo>
                    <a:cubicBezTo>
                      <a:pt x="89" y="82"/>
                      <a:pt x="89" y="82"/>
                      <a:pt x="89" y="82"/>
                    </a:cubicBezTo>
                    <a:cubicBezTo>
                      <a:pt x="88" y="82"/>
                      <a:pt x="87" y="82"/>
                      <a:pt x="87" y="81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75" y="69"/>
                      <a:pt x="75" y="69"/>
                      <a:pt x="75" y="69"/>
                    </a:cubicBezTo>
                    <a:cubicBezTo>
                      <a:pt x="74" y="69"/>
                      <a:pt x="74" y="68"/>
                      <a:pt x="74" y="67"/>
                    </a:cubicBezTo>
                    <a:cubicBezTo>
                      <a:pt x="74" y="64"/>
                      <a:pt x="74" y="64"/>
                      <a:pt x="74" y="64"/>
                    </a:cubicBezTo>
                    <a:cubicBezTo>
                      <a:pt x="74" y="63"/>
                      <a:pt x="74" y="62"/>
                      <a:pt x="75" y="62"/>
                    </a:cubicBezTo>
                    <a:cubicBezTo>
                      <a:pt x="87" y="62"/>
                      <a:pt x="87" y="62"/>
                      <a:pt x="87" y="62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7" y="49"/>
                      <a:pt x="88" y="49"/>
                      <a:pt x="89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3" y="49"/>
                      <a:pt x="94" y="49"/>
                      <a:pt x="94" y="50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7" y="62"/>
                      <a:pt x="107" y="63"/>
                      <a:pt x="107" y="64"/>
                    </a:cubicBezTo>
                    <a:lnTo>
                      <a:pt x="107" y="67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002294" y="2797565"/>
              <a:ext cx="957277" cy="479399"/>
            </a:xfrm>
            <a:custGeom>
              <a:avLst/>
              <a:gdLst>
                <a:gd name="T0" fmla="*/ 101 w 238"/>
                <a:gd name="T1" fmla="*/ 35 h 119"/>
                <a:gd name="T2" fmla="*/ 190 w 238"/>
                <a:gd name="T3" fmla="*/ 50 h 119"/>
                <a:gd name="T4" fmla="*/ 157 w 238"/>
                <a:gd name="T5" fmla="*/ 59 h 119"/>
                <a:gd name="T6" fmla="*/ 147 w 238"/>
                <a:gd name="T7" fmla="*/ 41 h 119"/>
                <a:gd name="T8" fmla="*/ 116 w 238"/>
                <a:gd name="T9" fmla="*/ 41 h 119"/>
                <a:gd name="T10" fmla="*/ 139 w 238"/>
                <a:gd name="T11" fmla="*/ 87 h 119"/>
                <a:gd name="T12" fmla="*/ 238 w 238"/>
                <a:gd name="T13" fmla="*/ 59 h 119"/>
                <a:gd name="T14" fmla="*/ 95 w 238"/>
                <a:gd name="T15" fmla="*/ 21 h 119"/>
                <a:gd name="T16" fmla="*/ 93 w 238"/>
                <a:gd name="T17" fmla="*/ 21 h 119"/>
                <a:gd name="T18" fmla="*/ 83 w 238"/>
                <a:gd name="T19" fmla="*/ 0 h 119"/>
                <a:gd name="T20" fmla="*/ 52 w 238"/>
                <a:gd name="T21" fmla="*/ 4 h 119"/>
                <a:gd name="T22" fmla="*/ 65 w 238"/>
                <a:gd name="T23" fmla="*/ 29 h 119"/>
                <a:gd name="T24" fmla="*/ 29 w 238"/>
                <a:gd name="T25" fmla="*/ 119 h 119"/>
                <a:gd name="T26" fmla="*/ 128 w 238"/>
                <a:gd name="T27" fmla="*/ 91 h 119"/>
                <a:gd name="T28" fmla="*/ 101 w 238"/>
                <a:gd name="T29" fmla="*/ 35 h 119"/>
                <a:gd name="T30" fmla="*/ 56 w 238"/>
                <a:gd name="T31" fmla="*/ 86 h 119"/>
                <a:gd name="T32" fmla="*/ 74 w 238"/>
                <a:gd name="T33" fmla="*/ 47 h 119"/>
                <a:gd name="T34" fmla="*/ 89 w 238"/>
                <a:gd name="T35" fmla="*/ 78 h 119"/>
                <a:gd name="T36" fmla="*/ 56 w 238"/>
                <a:gd name="T37" fmla="*/ 8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8" h="119">
                  <a:moveTo>
                    <a:pt x="101" y="35"/>
                  </a:moveTo>
                  <a:cubicBezTo>
                    <a:pt x="149" y="21"/>
                    <a:pt x="190" y="50"/>
                    <a:pt x="190" y="50"/>
                  </a:cubicBezTo>
                  <a:cubicBezTo>
                    <a:pt x="157" y="59"/>
                    <a:pt x="157" y="59"/>
                    <a:pt x="157" y="59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38" y="40"/>
                    <a:pt x="127" y="39"/>
                    <a:pt x="116" y="41"/>
                  </a:cubicBezTo>
                  <a:cubicBezTo>
                    <a:pt x="139" y="87"/>
                    <a:pt x="139" y="87"/>
                    <a:pt x="139" y="87"/>
                  </a:cubicBezTo>
                  <a:cubicBezTo>
                    <a:pt x="238" y="59"/>
                    <a:pt x="238" y="59"/>
                    <a:pt x="238" y="59"/>
                  </a:cubicBezTo>
                  <a:cubicBezTo>
                    <a:pt x="238" y="59"/>
                    <a:pt x="202" y="3"/>
                    <a:pt x="95" y="21"/>
                  </a:cubicBezTo>
                  <a:cubicBezTo>
                    <a:pt x="95" y="21"/>
                    <a:pt x="94" y="21"/>
                    <a:pt x="93" y="21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0" y="56"/>
                    <a:pt x="29" y="119"/>
                    <a:pt x="29" y="119"/>
                  </a:cubicBezTo>
                  <a:cubicBezTo>
                    <a:pt x="128" y="91"/>
                    <a:pt x="128" y="91"/>
                    <a:pt x="128" y="91"/>
                  </a:cubicBezTo>
                  <a:lnTo>
                    <a:pt x="101" y="35"/>
                  </a:lnTo>
                  <a:close/>
                  <a:moveTo>
                    <a:pt x="56" y="86"/>
                  </a:moveTo>
                  <a:cubicBezTo>
                    <a:pt x="56" y="86"/>
                    <a:pt x="46" y="65"/>
                    <a:pt x="74" y="47"/>
                  </a:cubicBezTo>
                  <a:cubicBezTo>
                    <a:pt x="89" y="78"/>
                    <a:pt x="89" y="78"/>
                    <a:pt x="89" y="78"/>
                  </a:cubicBezTo>
                  <a:lnTo>
                    <a:pt x="56" y="8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37" name="Group 36出自【趣你的PPT】(微信:qunideppt)：最优质的PPT资源库"/>
            <p:cNvGrpSpPr/>
            <p:nvPr/>
          </p:nvGrpSpPr>
          <p:grpSpPr>
            <a:xfrm>
              <a:off x="10049252" y="3710706"/>
              <a:ext cx="590498" cy="369823"/>
              <a:chOff x="3913188" y="3711575"/>
              <a:chExt cx="615950" cy="385763"/>
            </a:xfrm>
            <a:solidFill>
              <a:schemeClr val="accent2"/>
            </a:solidFill>
          </p:grpSpPr>
          <p:sp>
            <p:nvSpPr>
              <p:cNvPr id="4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13188" y="3711575"/>
                <a:ext cx="314325" cy="377825"/>
              </a:xfrm>
              <a:custGeom>
                <a:avLst/>
                <a:gdLst>
                  <a:gd name="T0" fmla="*/ 57 w 75"/>
                  <a:gd name="T1" fmla="*/ 41 h 90"/>
                  <a:gd name="T2" fmla="*/ 71 w 75"/>
                  <a:gd name="T3" fmla="*/ 24 h 90"/>
                  <a:gd name="T4" fmla="*/ 46 w 75"/>
                  <a:gd name="T5" fmla="*/ 0 h 90"/>
                  <a:gd name="T6" fmla="*/ 20 w 75"/>
                  <a:gd name="T7" fmla="*/ 0 h 90"/>
                  <a:gd name="T8" fmla="*/ 19 w 75"/>
                  <a:gd name="T9" fmla="*/ 0 h 90"/>
                  <a:gd name="T10" fmla="*/ 0 w 75"/>
                  <a:gd name="T11" fmla="*/ 0 h 90"/>
                  <a:gd name="T12" fmla="*/ 0 w 75"/>
                  <a:gd name="T13" fmla="*/ 89 h 90"/>
                  <a:gd name="T14" fmla="*/ 19 w 75"/>
                  <a:gd name="T15" fmla="*/ 89 h 90"/>
                  <a:gd name="T16" fmla="*/ 20 w 75"/>
                  <a:gd name="T17" fmla="*/ 89 h 90"/>
                  <a:gd name="T18" fmla="*/ 46 w 75"/>
                  <a:gd name="T19" fmla="*/ 89 h 90"/>
                  <a:gd name="T20" fmla="*/ 74 w 75"/>
                  <a:gd name="T21" fmla="*/ 63 h 90"/>
                  <a:gd name="T22" fmla="*/ 57 w 75"/>
                  <a:gd name="T23" fmla="*/ 41 h 90"/>
                  <a:gd name="T24" fmla="*/ 20 w 75"/>
                  <a:gd name="T25" fmla="*/ 16 h 90"/>
                  <a:gd name="T26" fmla="*/ 42 w 75"/>
                  <a:gd name="T27" fmla="*/ 16 h 90"/>
                  <a:gd name="T28" fmla="*/ 46 w 75"/>
                  <a:gd name="T29" fmla="*/ 16 h 90"/>
                  <a:gd name="T30" fmla="*/ 52 w 75"/>
                  <a:gd name="T31" fmla="*/ 25 h 90"/>
                  <a:gd name="T32" fmla="*/ 44 w 75"/>
                  <a:gd name="T33" fmla="*/ 36 h 90"/>
                  <a:gd name="T34" fmla="*/ 20 w 75"/>
                  <a:gd name="T35" fmla="*/ 36 h 90"/>
                  <a:gd name="T36" fmla="*/ 20 w 75"/>
                  <a:gd name="T37" fmla="*/ 16 h 90"/>
                  <a:gd name="T38" fmla="*/ 44 w 75"/>
                  <a:gd name="T39" fmla="*/ 73 h 90"/>
                  <a:gd name="T40" fmla="*/ 43 w 75"/>
                  <a:gd name="T41" fmla="*/ 73 h 90"/>
                  <a:gd name="T42" fmla="*/ 20 w 75"/>
                  <a:gd name="T43" fmla="*/ 73 h 90"/>
                  <a:gd name="T44" fmla="*/ 20 w 75"/>
                  <a:gd name="T45" fmla="*/ 49 h 90"/>
                  <a:gd name="T46" fmla="*/ 46 w 75"/>
                  <a:gd name="T47" fmla="*/ 49 h 90"/>
                  <a:gd name="T48" fmla="*/ 55 w 75"/>
                  <a:gd name="T49" fmla="*/ 62 h 90"/>
                  <a:gd name="T50" fmla="*/ 44 w 75"/>
                  <a:gd name="T51" fmla="*/ 7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5" h="90">
                    <a:moveTo>
                      <a:pt x="57" y="41"/>
                    </a:moveTo>
                    <a:cubicBezTo>
                      <a:pt x="57" y="41"/>
                      <a:pt x="71" y="40"/>
                      <a:pt x="71" y="24"/>
                    </a:cubicBezTo>
                    <a:cubicBezTo>
                      <a:pt x="71" y="8"/>
                      <a:pt x="60" y="0"/>
                      <a:pt x="4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19" y="89"/>
                      <a:pt x="19" y="89"/>
                      <a:pt x="19" y="89"/>
                    </a:cubicBezTo>
                    <a:cubicBezTo>
                      <a:pt x="20" y="89"/>
                      <a:pt x="20" y="89"/>
                      <a:pt x="20" y="89"/>
                    </a:cubicBezTo>
                    <a:cubicBezTo>
                      <a:pt x="46" y="89"/>
                      <a:pt x="46" y="89"/>
                      <a:pt x="46" y="89"/>
                    </a:cubicBezTo>
                    <a:cubicBezTo>
                      <a:pt x="46" y="89"/>
                      <a:pt x="74" y="90"/>
                      <a:pt x="74" y="63"/>
                    </a:cubicBezTo>
                    <a:cubicBezTo>
                      <a:pt x="74" y="63"/>
                      <a:pt x="75" y="41"/>
                      <a:pt x="57" y="41"/>
                    </a:cubicBezTo>
                    <a:close/>
                    <a:moveTo>
                      <a:pt x="20" y="16"/>
                    </a:moveTo>
                    <a:cubicBezTo>
                      <a:pt x="42" y="16"/>
                      <a:pt x="42" y="16"/>
                      <a:pt x="42" y="16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6" y="16"/>
                      <a:pt x="52" y="16"/>
                      <a:pt x="52" y="25"/>
                    </a:cubicBezTo>
                    <a:cubicBezTo>
                      <a:pt x="52" y="34"/>
                      <a:pt x="48" y="36"/>
                      <a:pt x="44" y="36"/>
                    </a:cubicBezTo>
                    <a:cubicBezTo>
                      <a:pt x="20" y="36"/>
                      <a:pt x="20" y="36"/>
                      <a:pt x="20" y="36"/>
                    </a:cubicBezTo>
                    <a:lnTo>
                      <a:pt x="20" y="16"/>
                    </a:lnTo>
                    <a:close/>
                    <a:moveTo>
                      <a:pt x="44" y="73"/>
                    </a:moveTo>
                    <a:cubicBezTo>
                      <a:pt x="44" y="73"/>
                      <a:pt x="43" y="73"/>
                      <a:pt x="43" y="73"/>
                    </a:cubicBezTo>
                    <a:cubicBezTo>
                      <a:pt x="20" y="73"/>
                      <a:pt x="20" y="73"/>
                      <a:pt x="20" y="73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46" y="49"/>
                      <a:pt x="46" y="49"/>
                      <a:pt x="46" y="49"/>
                    </a:cubicBezTo>
                    <a:cubicBezTo>
                      <a:pt x="46" y="49"/>
                      <a:pt x="55" y="49"/>
                      <a:pt x="55" y="62"/>
                    </a:cubicBezTo>
                    <a:cubicBezTo>
                      <a:pt x="55" y="72"/>
                      <a:pt x="48" y="73"/>
                      <a:pt x="44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227513" y="3808413"/>
                <a:ext cx="301625" cy="288925"/>
              </a:xfrm>
              <a:custGeom>
                <a:avLst/>
                <a:gdLst>
                  <a:gd name="T0" fmla="*/ 36 w 72"/>
                  <a:gd name="T1" fmla="*/ 0 h 69"/>
                  <a:gd name="T2" fmla="*/ 2 w 72"/>
                  <a:gd name="T3" fmla="*/ 34 h 69"/>
                  <a:gd name="T4" fmla="*/ 36 w 72"/>
                  <a:gd name="T5" fmla="*/ 68 h 69"/>
                  <a:gd name="T6" fmla="*/ 66 w 72"/>
                  <a:gd name="T7" fmla="*/ 44 h 69"/>
                  <a:gd name="T8" fmla="*/ 51 w 72"/>
                  <a:gd name="T9" fmla="*/ 44 h 69"/>
                  <a:gd name="T10" fmla="*/ 37 w 72"/>
                  <a:gd name="T11" fmla="*/ 54 h 69"/>
                  <a:gd name="T12" fmla="*/ 21 w 72"/>
                  <a:gd name="T13" fmla="*/ 38 h 69"/>
                  <a:gd name="T14" fmla="*/ 67 w 72"/>
                  <a:gd name="T15" fmla="*/ 38 h 69"/>
                  <a:gd name="T16" fmla="*/ 36 w 72"/>
                  <a:gd name="T17" fmla="*/ 0 h 69"/>
                  <a:gd name="T18" fmla="*/ 21 w 72"/>
                  <a:gd name="T19" fmla="*/ 26 h 69"/>
                  <a:gd name="T20" fmla="*/ 37 w 72"/>
                  <a:gd name="T21" fmla="*/ 13 h 69"/>
                  <a:gd name="T22" fmla="*/ 50 w 72"/>
                  <a:gd name="T23" fmla="*/ 26 h 69"/>
                  <a:gd name="T24" fmla="*/ 21 w 72"/>
                  <a:gd name="T25" fmla="*/ 26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2" h="69">
                    <a:moveTo>
                      <a:pt x="36" y="0"/>
                    </a:moveTo>
                    <a:cubicBezTo>
                      <a:pt x="2" y="0"/>
                      <a:pt x="2" y="34"/>
                      <a:pt x="2" y="34"/>
                    </a:cubicBezTo>
                    <a:cubicBezTo>
                      <a:pt x="2" y="34"/>
                      <a:pt x="0" y="68"/>
                      <a:pt x="36" y="68"/>
                    </a:cubicBezTo>
                    <a:cubicBezTo>
                      <a:pt x="36" y="68"/>
                      <a:pt x="66" y="69"/>
                      <a:pt x="66" y="44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1" y="44"/>
                      <a:pt x="51" y="54"/>
                      <a:pt x="37" y="54"/>
                    </a:cubicBezTo>
                    <a:cubicBezTo>
                      <a:pt x="37" y="54"/>
                      <a:pt x="21" y="55"/>
                      <a:pt x="21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72" y="0"/>
                      <a:pt x="36" y="0"/>
                    </a:cubicBezTo>
                    <a:close/>
                    <a:moveTo>
                      <a:pt x="21" y="26"/>
                    </a:moveTo>
                    <a:cubicBezTo>
                      <a:pt x="21" y="26"/>
                      <a:pt x="23" y="13"/>
                      <a:pt x="37" y="13"/>
                    </a:cubicBezTo>
                    <a:cubicBezTo>
                      <a:pt x="50" y="13"/>
                      <a:pt x="50" y="26"/>
                      <a:pt x="50" y="26"/>
                    </a:cubicBezTo>
                    <a:lnTo>
                      <a:pt x="21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298951" y="3736975"/>
                <a:ext cx="155575" cy="412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29393" y="2449050"/>
              <a:ext cx="837046" cy="806608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39" name="Group 38出自【趣你的PPT】(微信:qunideppt)：最优质的PPT资源库"/>
            <p:cNvGrpSpPr/>
            <p:nvPr/>
          </p:nvGrpSpPr>
          <p:grpSpPr>
            <a:xfrm>
              <a:off x="7407230" y="1217830"/>
              <a:ext cx="905533" cy="905531"/>
              <a:chOff x="1157288" y="1111250"/>
              <a:chExt cx="944563" cy="944562"/>
            </a:xfrm>
            <a:solidFill>
              <a:schemeClr val="accent2"/>
            </a:solidFill>
          </p:grpSpPr>
          <p:sp>
            <p:nvSpPr>
              <p:cNvPr id="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63676" y="1111250"/>
                <a:ext cx="360363" cy="357187"/>
              </a:xfrm>
              <a:custGeom>
                <a:avLst/>
                <a:gdLst>
                  <a:gd name="T0" fmla="*/ 86 w 86"/>
                  <a:gd name="T1" fmla="*/ 10 h 85"/>
                  <a:gd name="T2" fmla="*/ 40 w 86"/>
                  <a:gd name="T3" fmla="*/ 0 h 85"/>
                  <a:gd name="T4" fmla="*/ 0 w 86"/>
                  <a:gd name="T5" fmla="*/ 8 h 85"/>
                  <a:gd name="T6" fmla="*/ 86 w 86"/>
                  <a:gd name="T7" fmla="*/ 85 h 85"/>
                  <a:gd name="T8" fmla="*/ 86 w 86"/>
                  <a:gd name="T9" fmla="*/ 1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85">
                    <a:moveTo>
                      <a:pt x="86" y="10"/>
                    </a:moveTo>
                    <a:cubicBezTo>
                      <a:pt x="71" y="4"/>
                      <a:pt x="56" y="0"/>
                      <a:pt x="40" y="0"/>
                    </a:cubicBezTo>
                    <a:cubicBezTo>
                      <a:pt x="26" y="0"/>
                      <a:pt x="13" y="3"/>
                      <a:pt x="0" y="8"/>
                    </a:cubicBezTo>
                    <a:cubicBezTo>
                      <a:pt x="3" y="10"/>
                      <a:pt x="82" y="82"/>
                      <a:pt x="86" y="85"/>
                    </a:cubicBezTo>
                    <a:cubicBezTo>
                      <a:pt x="86" y="80"/>
                      <a:pt x="86" y="12"/>
                      <a:pt x="8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90626" y="1581150"/>
                <a:ext cx="196850" cy="406400"/>
              </a:xfrm>
              <a:custGeom>
                <a:avLst/>
                <a:gdLst>
                  <a:gd name="T0" fmla="*/ 47 w 47"/>
                  <a:gd name="T1" fmla="*/ 97 h 97"/>
                  <a:gd name="T2" fmla="*/ 47 w 47"/>
                  <a:gd name="T3" fmla="*/ 0 h 97"/>
                  <a:gd name="T4" fmla="*/ 0 w 47"/>
                  <a:gd name="T5" fmla="*/ 42 h 97"/>
                  <a:gd name="T6" fmla="*/ 47 w 47"/>
                  <a:gd name="T7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" h="97">
                    <a:moveTo>
                      <a:pt x="47" y="97"/>
                    </a:moveTo>
                    <a:cubicBezTo>
                      <a:pt x="47" y="92"/>
                      <a:pt x="47" y="5"/>
                      <a:pt x="47" y="0"/>
                    </a:cubicBezTo>
                    <a:cubicBezTo>
                      <a:pt x="43" y="3"/>
                      <a:pt x="2" y="41"/>
                      <a:pt x="0" y="42"/>
                    </a:cubicBezTo>
                    <a:cubicBezTo>
                      <a:pt x="9" y="65"/>
                      <a:pt x="26" y="84"/>
                      <a:pt x="47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57288" y="1166813"/>
                <a:ext cx="436563" cy="539750"/>
              </a:xfrm>
              <a:custGeom>
                <a:avLst/>
                <a:gdLst>
                  <a:gd name="T0" fmla="*/ 0 w 104"/>
                  <a:gd name="T1" fmla="*/ 100 h 129"/>
                  <a:gd name="T2" fmla="*/ 4 w 104"/>
                  <a:gd name="T3" fmla="*/ 129 h 129"/>
                  <a:gd name="T4" fmla="*/ 104 w 104"/>
                  <a:gd name="T5" fmla="*/ 38 h 129"/>
                  <a:gd name="T6" fmla="*/ 61 w 104"/>
                  <a:gd name="T7" fmla="*/ 0 h 129"/>
                  <a:gd name="T8" fmla="*/ 0 w 104"/>
                  <a:gd name="T9" fmla="*/ 10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29">
                    <a:moveTo>
                      <a:pt x="0" y="100"/>
                    </a:moveTo>
                    <a:cubicBezTo>
                      <a:pt x="0" y="109"/>
                      <a:pt x="2" y="119"/>
                      <a:pt x="4" y="129"/>
                    </a:cubicBezTo>
                    <a:cubicBezTo>
                      <a:pt x="7" y="126"/>
                      <a:pt x="102" y="40"/>
                      <a:pt x="104" y="38"/>
                    </a:cubicBezTo>
                    <a:cubicBezTo>
                      <a:pt x="102" y="37"/>
                      <a:pt x="63" y="1"/>
                      <a:pt x="61" y="0"/>
                    </a:cubicBezTo>
                    <a:cubicBezTo>
                      <a:pt x="24" y="19"/>
                      <a:pt x="0" y="57"/>
                      <a:pt x="0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38276" y="1790700"/>
                <a:ext cx="615950" cy="265112"/>
              </a:xfrm>
              <a:custGeom>
                <a:avLst/>
                <a:gdLst>
                  <a:gd name="T0" fmla="*/ 0 w 147"/>
                  <a:gd name="T1" fmla="*/ 0 h 63"/>
                  <a:gd name="T2" fmla="*/ 0 w 147"/>
                  <a:gd name="T3" fmla="*/ 53 h 63"/>
                  <a:gd name="T4" fmla="*/ 35 w 147"/>
                  <a:gd name="T5" fmla="*/ 63 h 63"/>
                  <a:gd name="T6" fmla="*/ 56 w 147"/>
                  <a:gd name="T7" fmla="*/ 63 h 63"/>
                  <a:gd name="T8" fmla="*/ 147 w 147"/>
                  <a:gd name="T9" fmla="*/ 0 h 63"/>
                  <a:gd name="T10" fmla="*/ 0 w 147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7" h="63">
                    <a:moveTo>
                      <a:pt x="0" y="0"/>
                    </a:moveTo>
                    <a:cubicBezTo>
                      <a:pt x="0" y="2"/>
                      <a:pt x="0" y="52"/>
                      <a:pt x="0" y="53"/>
                    </a:cubicBezTo>
                    <a:cubicBezTo>
                      <a:pt x="11" y="58"/>
                      <a:pt x="23" y="62"/>
                      <a:pt x="35" y="63"/>
                    </a:cubicBezTo>
                    <a:cubicBezTo>
                      <a:pt x="56" y="63"/>
                      <a:pt x="56" y="63"/>
                      <a:pt x="56" y="63"/>
                    </a:cubicBezTo>
                    <a:cubicBezTo>
                      <a:pt x="95" y="59"/>
                      <a:pt x="129" y="35"/>
                      <a:pt x="147" y="0"/>
                    </a:cubicBezTo>
                    <a:cubicBezTo>
                      <a:pt x="143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74838" y="1182688"/>
                <a:ext cx="227013" cy="558800"/>
              </a:xfrm>
              <a:custGeom>
                <a:avLst/>
                <a:gdLst>
                  <a:gd name="T0" fmla="*/ 0 w 54"/>
                  <a:gd name="T1" fmla="*/ 0 h 133"/>
                  <a:gd name="T2" fmla="*/ 0 w 54"/>
                  <a:gd name="T3" fmla="*/ 133 h 133"/>
                  <a:gd name="T4" fmla="*/ 48 w 54"/>
                  <a:gd name="T5" fmla="*/ 133 h 133"/>
                  <a:gd name="T6" fmla="*/ 54 w 54"/>
                  <a:gd name="T7" fmla="*/ 96 h 133"/>
                  <a:gd name="T8" fmla="*/ 0 w 54"/>
                  <a:gd name="T9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3">
                    <a:moveTo>
                      <a:pt x="0" y="0"/>
                    </a:moveTo>
                    <a:cubicBezTo>
                      <a:pt x="0" y="4"/>
                      <a:pt x="0" y="130"/>
                      <a:pt x="0" y="133"/>
                    </a:cubicBezTo>
                    <a:cubicBezTo>
                      <a:pt x="2" y="133"/>
                      <a:pt x="46" y="133"/>
                      <a:pt x="48" y="133"/>
                    </a:cubicBezTo>
                    <a:cubicBezTo>
                      <a:pt x="52" y="121"/>
                      <a:pt x="54" y="108"/>
                      <a:pt x="54" y="96"/>
                    </a:cubicBezTo>
                    <a:cubicBezTo>
                      <a:pt x="54" y="57"/>
                      <a:pt x="33" y="2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881732" y="2427743"/>
              <a:ext cx="703118" cy="700075"/>
            </a:xfrm>
            <a:custGeom>
              <a:avLst/>
              <a:gdLst>
                <a:gd name="T0" fmla="*/ 168 w 175"/>
                <a:gd name="T1" fmla="*/ 53 h 174"/>
                <a:gd name="T2" fmla="*/ 149 w 175"/>
                <a:gd name="T3" fmla="*/ 25 h 174"/>
                <a:gd name="T4" fmla="*/ 121 w 175"/>
                <a:gd name="T5" fmla="*/ 6 h 174"/>
                <a:gd name="T6" fmla="*/ 87 w 175"/>
                <a:gd name="T7" fmla="*/ 0 h 174"/>
                <a:gd name="T8" fmla="*/ 53 w 175"/>
                <a:gd name="T9" fmla="*/ 6 h 174"/>
                <a:gd name="T10" fmla="*/ 26 w 175"/>
                <a:gd name="T11" fmla="*/ 25 h 174"/>
                <a:gd name="T12" fmla="*/ 7 w 175"/>
                <a:gd name="T13" fmla="*/ 53 h 174"/>
                <a:gd name="T14" fmla="*/ 0 w 175"/>
                <a:gd name="T15" fmla="*/ 87 h 174"/>
                <a:gd name="T16" fmla="*/ 7 w 175"/>
                <a:gd name="T17" fmla="*/ 121 h 174"/>
                <a:gd name="T18" fmla="*/ 26 w 175"/>
                <a:gd name="T19" fmla="*/ 149 h 174"/>
                <a:gd name="T20" fmla="*/ 53 w 175"/>
                <a:gd name="T21" fmla="*/ 167 h 174"/>
                <a:gd name="T22" fmla="*/ 87 w 175"/>
                <a:gd name="T23" fmla="*/ 174 h 174"/>
                <a:gd name="T24" fmla="*/ 121 w 175"/>
                <a:gd name="T25" fmla="*/ 167 h 174"/>
                <a:gd name="T26" fmla="*/ 149 w 175"/>
                <a:gd name="T27" fmla="*/ 149 h 174"/>
                <a:gd name="T28" fmla="*/ 168 w 175"/>
                <a:gd name="T29" fmla="*/ 121 h 174"/>
                <a:gd name="T30" fmla="*/ 175 w 175"/>
                <a:gd name="T31" fmla="*/ 87 h 174"/>
                <a:gd name="T32" fmla="*/ 162 w 175"/>
                <a:gd name="T33" fmla="*/ 86 h 174"/>
                <a:gd name="T34" fmla="*/ 108 w 175"/>
                <a:gd name="T35" fmla="*/ 80 h 174"/>
                <a:gd name="T36" fmla="*/ 145 w 175"/>
                <a:gd name="T37" fmla="*/ 40 h 174"/>
                <a:gd name="T38" fmla="*/ 137 w 175"/>
                <a:gd name="T39" fmla="*/ 31 h 174"/>
                <a:gd name="T40" fmla="*/ 70 w 175"/>
                <a:gd name="T41" fmla="*/ 14 h 174"/>
                <a:gd name="T42" fmla="*/ 137 w 175"/>
                <a:gd name="T43" fmla="*/ 31 h 174"/>
                <a:gd name="T44" fmla="*/ 70 w 175"/>
                <a:gd name="T45" fmla="*/ 14 h 174"/>
                <a:gd name="T46" fmla="*/ 70 w 175"/>
                <a:gd name="T47" fmla="*/ 14 h 174"/>
                <a:gd name="T48" fmla="*/ 83 w 175"/>
                <a:gd name="T49" fmla="*/ 62 h 174"/>
                <a:gd name="T50" fmla="*/ 56 w 175"/>
                <a:gd name="T51" fmla="*/ 19 h 174"/>
                <a:gd name="T52" fmla="*/ 13 w 175"/>
                <a:gd name="T53" fmla="*/ 85 h 174"/>
                <a:gd name="T54" fmla="*/ 96 w 175"/>
                <a:gd name="T55" fmla="*/ 87 h 174"/>
                <a:gd name="T56" fmla="*/ 32 w 175"/>
                <a:gd name="T57" fmla="*/ 137 h 174"/>
                <a:gd name="T58" fmla="*/ 13 w 175"/>
                <a:gd name="T59" fmla="*/ 87 h 174"/>
                <a:gd name="T60" fmla="*/ 40 w 175"/>
                <a:gd name="T61" fmla="*/ 144 h 174"/>
                <a:gd name="T62" fmla="*/ 100 w 175"/>
                <a:gd name="T63" fmla="*/ 99 h 174"/>
                <a:gd name="T64" fmla="*/ 117 w 175"/>
                <a:gd name="T65" fmla="*/ 156 h 174"/>
                <a:gd name="T66" fmla="*/ 129 w 175"/>
                <a:gd name="T67" fmla="*/ 149 h 174"/>
                <a:gd name="T68" fmla="*/ 161 w 175"/>
                <a:gd name="T69" fmla="*/ 9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5" h="174">
                  <a:moveTo>
                    <a:pt x="173" y="69"/>
                  </a:moveTo>
                  <a:cubicBezTo>
                    <a:pt x="172" y="64"/>
                    <a:pt x="170" y="58"/>
                    <a:pt x="168" y="53"/>
                  </a:cubicBezTo>
                  <a:cubicBezTo>
                    <a:pt x="166" y="48"/>
                    <a:pt x="163" y="43"/>
                    <a:pt x="160" y="38"/>
                  </a:cubicBezTo>
                  <a:cubicBezTo>
                    <a:pt x="157" y="33"/>
                    <a:pt x="153" y="29"/>
                    <a:pt x="149" y="25"/>
                  </a:cubicBezTo>
                  <a:cubicBezTo>
                    <a:pt x="145" y="21"/>
                    <a:pt x="141" y="18"/>
                    <a:pt x="136" y="14"/>
                  </a:cubicBezTo>
                  <a:cubicBezTo>
                    <a:pt x="132" y="11"/>
                    <a:pt x="127" y="9"/>
                    <a:pt x="121" y="6"/>
                  </a:cubicBezTo>
                  <a:cubicBezTo>
                    <a:pt x="116" y="4"/>
                    <a:pt x="111" y="2"/>
                    <a:pt x="105" y="1"/>
                  </a:cubicBezTo>
                  <a:cubicBezTo>
                    <a:pt x="99" y="0"/>
                    <a:pt x="93" y="0"/>
                    <a:pt x="87" y="0"/>
                  </a:cubicBezTo>
                  <a:cubicBezTo>
                    <a:pt x="82" y="0"/>
                    <a:pt x="76" y="0"/>
                    <a:pt x="70" y="1"/>
                  </a:cubicBezTo>
                  <a:cubicBezTo>
                    <a:pt x="64" y="2"/>
                    <a:pt x="59" y="4"/>
                    <a:pt x="53" y="6"/>
                  </a:cubicBezTo>
                  <a:cubicBezTo>
                    <a:pt x="48" y="9"/>
                    <a:pt x="43" y="11"/>
                    <a:pt x="39" y="14"/>
                  </a:cubicBezTo>
                  <a:cubicBezTo>
                    <a:pt x="34" y="18"/>
                    <a:pt x="30" y="21"/>
                    <a:pt x="26" y="25"/>
                  </a:cubicBezTo>
                  <a:cubicBezTo>
                    <a:pt x="22" y="29"/>
                    <a:pt x="18" y="33"/>
                    <a:pt x="15" y="38"/>
                  </a:cubicBezTo>
                  <a:cubicBezTo>
                    <a:pt x="12" y="43"/>
                    <a:pt x="9" y="48"/>
                    <a:pt x="7" y="53"/>
                  </a:cubicBezTo>
                  <a:cubicBezTo>
                    <a:pt x="5" y="58"/>
                    <a:pt x="3" y="64"/>
                    <a:pt x="2" y="69"/>
                  </a:cubicBezTo>
                  <a:cubicBezTo>
                    <a:pt x="1" y="75"/>
                    <a:pt x="0" y="81"/>
                    <a:pt x="0" y="87"/>
                  </a:cubicBezTo>
                  <a:cubicBezTo>
                    <a:pt x="0" y="93"/>
                    <a:pt x="1" y="99"/>
                    <a:pt x="2" y="105"/>
                  </a:cubicBezTo>
                  <a:cubicBezTo>
                    <a:pt x="3" y="110"/>
                    <a:pt x="5" y="116"/>
                    <a:pt x="7" y="121"/>
                  </a:cubicBezTo>
                  <a:cubicBezTo>
                    <a:pt x="9" y="126"/>
                    <a:pt x="12" y="131"/>
                    <a:pt x="15" y="136"/>
                  </a:cubicBezTo>
                  <a:cubicBezTo>
                    <a:pt x="18" y="140"/>
                    <a:pt x="22" y="145"/>
                    <a:pt x="26" y="149"/>
                  </a:cubicBezTo>
                  <a:cubicBezTo>
                    <a:pt x="30" y="153"/>
                    <a:pt x="34" y="156"/>
                    <a:pt x="39" y="159"/>
                  </a:cubicBezTo>
                  <a:cubicBezTo>
                    <a:pt x="43" y="163"/>
                    <a:pt x="48" y="165"/>
                    <a:pt x="53" y="167"/>
                  </a:cubicBezTo>
                  <a:cubicBezTo>
                    <a:pt x="59" y="170"/>
                    <a:pt x="64" y="171"/>
                    <a:pt x="70" y="173"/>
                  </a:cubicBezTo>
                  <a:cubicBezTo>
                    <a:pt x="76" y="174"/>
                    <a:pt x="82" y="174"/>
                    <a:pt x="87" y="174"/>
                  </a:cubicBezTo>
                  <a:cubicBezTo>
                    <a:pt x="93" y="174"/>
                    <a:pt x="99" y="174"/>
                    <a:pt x="105" y="173"/>
                  </a:cubicBezTo>
                  <a:cubicBezTo>
                    <a:pt x="111" y="171"/>
                    <a:pt x="116" y="170"/>
                    <a:pt x="121" y="167"/>
                  </a:cubicBezTo>
                  <a:cubicBezTo>
                    <a:pt x="127" y="165"/>
                    <a:pt x="132" y="163"/>
                    <a:pt x="136" y="159"/>
                  </a:cubicBezTo>
                  <a:cubicBezTo>
                    <a:pt x="141" y="156"/>
                    <a:pt x="145" y="153"/>
                    <a:pt x="149" y="149"/>
                  </a:cubicBezTo>
                  <a:cubicBezTo>
                    <a:pt x="153" y="145"/>
                    <a:pt x="157" y="140"/>
                    <a:pt x="160" y="136"/>
                  </a:cubicBezTo>
                  <a:cubicBezTo>
                    <a:pt x="163" y="131"/>
                    <a:pt x="166" y="126"/>
                    <a:pt x="168" y="121"/>
                  </a:cubicBezTo>
                  <a:cubicBezTo>
                    <a:pt x="170" y="116"/>
                    <a:pt x="172" y="110"/>
                    <a:pt x="173" y="105"/>
                  </a:cubicBezTo>
                  <a:cubicBezTo>
                    <a:pt x="174" y="99"/>
                    <a:pt x="175" y="93"/>
                    <a:pt x="175" y="87"/>
                  </a:cubicBezTo>
                  <a:cubicBezTo>
                    <a:pt x="175" y="81"/>
                    <a:pt x="174" y="75"/>
                    <a:pt x="173" y="69"/>
                  </a:cubicBezTo>
                  <a:close/>
                  <a:moveTo>
                    <a:pt x="162" y="86"/>
                  </a:moveTo>
                  <a:cubicBezTo>
                    <a:pt x="161" y="86"/>
                    <a:pt x="136" y="81"/>
                    <a:pt x="110" y="84"/>
                  </a:cubicBezTo>
                  <a:cubicBezTo>
                    <a:pt x="110" y="82"/>
                    <a:pt x="109" y="81"/>
                    <a:pt x="108" y="80"/>
                  </a:cubicBezTo>
                  <a:cubicBezTo>
                    <a:pt x="107" y="76"/>
                    <a:pt x="105" y="73"/>
                    <a:pt x="104" y="69"/>
                  </a:cubicBezTo>
                  <a:cubicBezTo>
                    <a:pt x="133" y="57"/>
                    <a:pt x="145" y="40"/>
                    <a:pt x="145" y="40"/>
                  </a:cubicBezTo>
                  <a:cubicBezTo>
                    <a:pt x="156" y="52"/>
                    <a:pt x="162" y="68"/>
                    <a:pt x="162" y="86"/>
                  </a:cubicBezTo>
                  <a:close/>
                  <a:moveTo>
                    <a:pt x="137" y="31"/>
                  </a:moveTo>
                  <a:cubicBezTo>
                    <a:pt x="137" y="31"/>
                    <a:pt x="126" y="47"/>
                    <a:pt x="98" y="58"/>
                  </a:cubicBezTo>
                  <a:cubicBezTo>
                    <a:pt x="85" y="35"/>
                    <a:pt x="71" y="16"/>
                    <a:pt x="70" y="14"/>
                  </a:cubicBezTo>
                  <a:cubicBezTo>
                    <a:pt x="76" y="13"/>
                    <a:pt x="81" y="12"/>
                    <a:pt x="87" y="12"/>
                  </a:cubicBezTo>
                  <a:cubicBezTo>
                    <a:pt x="106" y="12"/>
                    <a:pt x="124" y="19"/>
                    <a:pt x="137" y="31"/>
                  </a:cubicBezTo>
                  <a:close/>
                  <a:moveTo>
                    <a:pt x="70" y="14"/>
                  </a:move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9" y="15"/>
                    <a:pt x="69" y="15"/>
                  </a:cubicBezTo>
                  <a:cubicBezTo>
                    <a:pt x="69" y="15"/>
                    <a:pt x="70" y="15"/>
                    <a:pt x="70" y="14"/>
                  </a:cubicBezTo>
                  <a:close/>
                  <a:moveTo>
                    <a:pt x="56" y="19"/>
                  </a:moveTo>
                  <a:cubicBezTo>
                    <a:pt x="57" y="21"/>
                    <a:pt x="70" y="39"/>
                    <a:pt x="83" y="62"/>
                  </a:cubicBezTo>
                  <a:cubicBezTo>
                    <a:pt x="47" y="72"/>
                    <a:pt x="16" y="72"/>
                    <a:pt x="14" y="72"/>
                  </a:cubicBezTo>
                  <a:cubicBezTo>
                    <a:pt x="19" y="48"/>
                    <a:pt x="35" y="29"/>
                    <a:pt x="56" y="19"/>
                  </a:cubicBezTo>
                  <a:close/>
                  <a:moveTo>
                    <a:pt x="13" y="87"/>
                  </a:moveTo>
                  <a:cubicBezTo>
                    <a:pt x="13" y="86"/>
                    <a:pt x="13" y="85"/>
                    <a:pt x="13" y="85"/>
                  </a:cubicBezTo>
                  <a:cubicBezTo>
                    <a:pt x="14" y="85"/>
                    <a:pt x="51" y="85"/>
                    <a:pt x="90" y="74"/>
                  </a:cubicBezTo>
                  <a:cubicBezTo>
                    <a:pt x="92" y="78"/>
                    <a:pt x="94" y="82"/>
                    <a:pt x="96" y="87"/>
                  </a:cubicBezTo>
                  <a:cubicBezTo>
                    <a:pt x="95" y="87"/>
                    <a:pt x="94" y="87"/>
                    <a:pt x="93" y="88"/>
                  </a:cubicBezTo>
                  <a:cubicBezTo>
                    <a:pt x="52" y="101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20" y="124"/>
                    <a:pt x="13" y="106"/>
                    <a:pt x="13" y="87"/>
                  </a:cubicBezTo>
                  <a:close/>
                  <a:moveTo>
                    <a:pt x="87" y="162"/>
                  </a:moveTo>
                  <a:cubicBezTo>
                    <a:pt x="69" y="162"/>
                    <a:pt x="53" y="155"/>
                    <a:pt x="40" y="144"/>
                  </a:cubicBezTo>
                  <a:cubicBezTo>
                    <a:pt x="41" y="145"/>
                    <a:pt x="42" y="146"/>
                    <a:pt x="42" y="146"/>
                  </a:cubicBezTo>
                  <a:cubicBezTo>
                    <a:pt x="42" y="146"/>
                    <a:pt x="56" y="115"/>
                    <a:pt x="100" y="99"/>
                  </a:cubicBezTo>
                  <a:cubicBezTo>
                    <a:pt x="100" y="99"/>
                    <a:pt x="100" y="99"/>
                    <a:pt x="101" y="99"/>
                  </a:cubicBezTo>
                  <a:cubicBezTo>
                    <a:pt x="111" y="126"/>
                    <a:pt x="115" y="149"/>
                    <a:pt x="117" y="156"/>
                  </a:cubicBezTo>
                  <a:cubicBezTo>
                    <a:pt x="108" y="159"/>
                    <a:pt x="98" y="162"/>
                    <a:pt x="87" y="162"/>
                  </a:cubicBezTo>
                  <a:close/>
                  <a:moveTo>
                    <a:pt x="129" y="149"/>
                  </a:moveTo>
                  <a:cubicBezTo>
                    <a:pt x="128" y="144"/>
                    <a:pt x="124" y="122"/>
                    <a:pt x="115" y="96"/>
                  </a:cubicBezTo>
                  <a:cubicBezTo>
                    <a:pt x="139" y="92"/>
                    <a:pt x="160" y="98"/>
                    <a:pt x="161" y="99"/>
                  </a:cubicBezTo>
                  <a:cubicBezTo>
                    <a:pt x="158" y="120"/>
                    <a:pt x="146" y="138"/>
                    <a:pt x="129" y="1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08235" y="3228263"/>
              <a:ext cx="917708" cy="913141"/>
            </a:xfrm>
            <a:custGeom>
              <a:avLst/>
              <a:gdLst>
                <a:gd name="T0" fmla="*/ 114 w 228"/>
                <a:gd name="T1" fmla="*/ 0 h 227"/>
                <a:gd name="T2" fmla="*/ 0 w 228"/>
                <a:gd name="T3" fmla="*/ 114 h 227"/>
                <a:gd name="T4" fmla="*/ 68 w 228"/>
                <a:gd name="T5" fmla="*/ 218 h 227"/>
                <a:gd name="T6" fmla="*/ 70 w 228"/>
                <a:gd name="T7" fmla="*/ 192 h 227"/>
                <a:gd name="T8" fmla="*/ 85 w 228"/>
                <a:gd name="T9" fmla="*/ 130 h 227"/>
                <a:gd name="T10" fmla="*/ 81 w 228"/>
                <a:gd name="T11" fmla="*/ 112 h 227"/>
                <a:gd name="T12" fmla="*/ 103 w 228"/>
                <a:gd name="T13" fmla="*/ 82 h 227"/>
                <a:gd name="T14" fmla="*/ 119 w 228"/>
                <a:gd name="T15" fmla="*/ 99 h 227"/>
                <a:gd name="T16" fmla="*/ 109 w 228"/>
                <a:gd name="T17" fmla="*/ 140 h 227"/>
                <a:gd name="T18" fmla="*/ 127 w 228"/>
                <a:gd name="T19" fmla="*/ 162 h 227"/>
                <a:gd name="T20" fmla="*/ 163 w 228"/>
                <a:gd name="T21" fmla="*/ 101 h 227"/>
                <a:gd name="T22" fmla="*/ 115 w 228"/>
                <a:gd name="T23" fmla="*/ 57 h 227"/>
                <a:gd name="T24" fmla="*/ 59 w 228"/>
                <a:gd name="T25" fmla="*/ 112 h 227"/>
                <a:gd name="T26" fmla="*/ 67 w 228"/>
                <a:gd name="T27" fmla="*/ 134 h 227"/>
                <a:gd name="T28" fmla="*/ 68 w 228"/>
                <a:gd name="T29" fmla="*/ 141 h 227"/>
                <a:gd name="T30" fmla="*/ 66 w 228"/>
                <a:gd name="T31" fmla="*/ 150 h 227"/>
                <a:gd name="T32" fmla="*/ 60 w 228"/>
                <a:gd name="T33" fmla="*/ 153 h 227"/>
                <a:gd name="T34" fmla="*/ 37 w 228"/>
                <a:gd name="T35" fmla="*/ 109 h 227"/>
                <a:gd name="T36" fmla="*/ 118 w 228"/>
                <a:gd name="T37" fmla="*/ 38 h 227"/>
                <a:gd name="T38" fmla="*/ 191 w 228"/>
                <a:gd name="T39" fmla="*/ 103 h 227"/>
                <a:gd name="T40" fmla="*/ 129 w 228"/>
                <a:gd name="T41" fmla="*/ 181 h 227"/>
                <a:gd name="T42" fmla="*/ 101 w 228"/>
                <a:gd name="T43" fmla="*/ 167 h 227"/>
                <a:gd name="T44" fmla="*/ 93 w 228"/>
                <a:gd name="T45" fmla="*/ 198 h 227"/>
                <a:gd name="T46" fmla="*/ 82 w 228"/>
                <a:gd name="T47" fmla="*/ 223 h 227"/>
                <a:gd name="T48" fmla="*/ 114 w 228"/>
                <a:gd name="T49" fmla="*/ 227 h 227"/>
                <a:gd name="T50" fmla="*/ 228 w 228"/>
                <a:gd name="T51" fmla="*/ 114 h 227"/>
                <a:gd name="T52" fmla="*/ 114 w 228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27">
                  <a:moveTo>
                    <a:pt x="114" y="0"/>
                  </a:moveTo>
                  <a:cubicBezTo>
                    <a:pt x="51" y="0"/>
                    <a:pt x="0" y="51"/>
                    <a:pt x="0" y="114"/>
                  </a:cubicBezTo>
                  <a:cubicBezTo>
                    <a:pt x="0" y="160"/>
                    <a:pt x="28" y="200"/>
                    <a:pt x="68" y="218"/>
                  </a:cubicBezTo>
                  <a:cubicBezTo>
                    <a:pt x="68" y="210"/>
                    <a:pt x="68" y="200"/>
                    <a:pt x="70" y="192"/>
                  </a:cubicBezTo>
                  <a:cubicBezTo>
                    <a:pt x="73" y="183"/>
                    <a:pt x="85" y="130"/>
                    <a:pt x="85" y="130"/>
                  </a:cubicBezTo>
                  <a:cubicBezTo>
                    <a:pt x="85" y="130"/>
                    <a:pt x="81" y="122"/>
                    <a:pt x="81" y="112"/>
                  </a:cubicBezTo>
                  <a:cubicBezTo>
                    <a:pt x="81" y="95"/>
                    <a:pt x="91" y="82"/>
                    <a:pt x="103" y="82"/>
                  </a:cubicBezTo>
                  <a:cubicBezTo>
                    <a:pt x="114" y="82"/>
                    <a:pt x="119" y="90"/>
                    <a:pt x="119" y="99"/>
                  </a:cubicBezTo>
                  <a:cubicBezTo>
                    <a:pt x="119" y="110"/>
                    <a:pt x="112" y="125"/>
                    <a:pt x="109" y="140"/>
                  </a:cubicBezTo>
                  <a:cubicBezTo>
                    <a:pt x="106" y="152"/>
                    <a:pt x="115" y="162"/>
                    <a:pt x="127" y="162"/>
                  </a:cubicBezTo>
                  <a:cubicBezTo>
                    <a:pt x="148" y="162"/>
                    <a:pt x="163" y="134"/>
                    <a:pt x="163" y="101"/>
                  </a:cubicBezTo>
                  <a:cubicBezTo>
                    <a:pt x="163" y="76"/>
                    <a:pt x="146" y="57"/>
                    <a:pt x="115" y="57"/>
                  </a:cubicBezTo>
                  <a:cubicBezTo>
                    <a:pt x="81" y="57"/>
                    <a:pt x="59" y="83"/>
                    <a:pt x="59" y="112"/>
                  </a:cubicBezTo>
                  <a:cubicBezTo>
                    <a:pt x="59" y="122"/>
                    <a:pt x="62" y="129"/>
                    <a:pt x="67" y="134"/>
                  </a:cubicBezTo>
                  <a:cubicBezTo>
                    <a:pt x="69" y="137"/>
                    <a:pt x="69" y="138"/>
                    <a:pt x="68" y="141"/>
                  </a:cubicBezTo>
                  <a:cubicBezTo>
                    <a:pt x="68" y="143"/>
                    <a:pt x="67" y="148"/>
                    <a:pt x="66" y="150"/>
                  </a:cubicBezTo>
                  <a:cubicBezTo>
                    <a:pt x="65" y="153"/>
                    <a:pt x="63" y="154"/>
                    <a:pt x="60" y="153"/>
                  </a:cubicBezTo>
                  <a:cubicBezTo>
                    <a:pt x="44" y="146"/>
                    <a:pt x="37" y="129"/>
                    <a:pt x="37" y="109"/>
                  </a:cubicBezTo>
                  <a:cubicBezTo>
                    <a:pt x="37" y="77"/>
                    <a:pt x="64" y="38"/>
                    <a:pt x="118" y="38"/>
                  </a:cubicBezTo>
                  <a:cubicBezTo>
                    <a:pt x="162" y="38"/>
                    <a:pt x="191" y="70"/>
                    <a:pt x="191" y="103"/>
                  </a:cubicBezTo>
                  <a:cubicBezTo>
                    <a:pt x="191" y="148"/>
                    <a:pt x="166" y="181"/>
                    <a:pt x="129" y="181"/>
                  </a:cubicBezTo>
                  <a:cubicBezTo>
                    <a:pt x="117" y="181"/>
                    <a:pt x="105" y="175"/>
                    <a:pt x="101" y="167"/>
                  </a:cubicBezTo>
                  <a:cubicBezTo>
                    <a:pt x="101" y="167"/>
                    <a:pt x="95" y="193"/>
                    <a:pt x="93" y="198"/>
                  </a:cubicBezTo>
                  <a:cubicBezTo>
                    <a:pt x="91" y="207"/>
                    <a:pt x="86" y="216"/>
                    <a:pt x="82" y="223"/>
                  </a:cubicBezTo>
                  <a:cubicBezTo>
                    <a:pt x="92" y="226"/>
                    <a:pt x="103" y="227"/>
                    <a:pt x="114" y="227"/>
                  </a:cubicBezTo>
                  <a:cubicBezTo>
                    <a:pt x="177" y="227"/>
                    <a:pt x="228" y="176"/>
                    <a:pt x="228" y="114"/>
                  </a:cubicBezTo>
                  <a:cubicBezTo>
                    <a:pt x="228" y="51"/>
                    <a:pt x="177" y="0"/>
                    <a:pt x="1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84291" y="1853986"/>
              <a:ext cx="820306" cy="818784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23" name="Group 22出自【趣你的PPT】(微信:qunideppt)：最优质的PPT资源库"/>
            <p:cNvGrpSpPr/>
            <p:nvPr/>
          </p:nvGrpSpPr>
          <p:grpSpPr>
            <a:xfrm>
              <a:off x="9498323" y="820615"/>
              <a:ext cx="739645" cy="687899"/>
              <a:chOff x="3338513" y="696913"/>
              <a:chExt cx="771525" cy="717550"/>
            </a:xfrm>
            <a:solidFill>
              <a:schemeClr val="accent2"/>
            </a:solidFill>
          </p:grpSpPr>
          <p:sp>
            <p:nvSpPr>
              <p:cNvPr id="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86163" y="696913"/>
                <a:ext cx="523875" cy="717550"/>
              </a:xfrm>
              <a:custGeom>
                <a:avLst/>
                <a:gdLst>
                  <a:gd name="T0" fmla="*/ 115 w 125"/>
                  <a:gd name="T1" fmla="*/ 63 h 171"/>
                  <a:gd name="T2" fmla="*/ 69 w 125"/>
                  <a:gd name="T3" fmla="*/ 63 h 171"/>
                  <a:gd name="T4" fmla="*/ 85 w 125"/>
                  <a:gd name="T5" fmla="*/ 32 h 171"/>
                  <a:gd name="T6" fmla="*/ 74 w 125"/>
                  <a:gd name="T7" fmla="*/ 0 h 171"/>
                  <a:gd name="T8" fmla="*/ 61 w 125"/>
                  <a:gd name="T9" fmla="*/ 21 h 171"/>
                  <a:gd name="T10" fmla="*/ 37 w 125"/>
                  <a:gd name="T11" fmla="*/ 53 h 171"/>
                  <a:gd name="T12" fmla="*/ 0 w 125"/>
                  <a:gd name="T13" fmla="*/ 70 h 171"/>
                  <a:gd name="T14" fmla="*/ 0 w 125"/>
                  <a:gd name="T15" fmla="*/ 71 h 171"/>
                  <a:gd name="T16" fmla="*/ 0 w 125"/>
                  <a:gd name="T17" fmla="*/ 148 h 171"/>
                  <a:gd name="T18" fmla="*/ 26 w 125"/>
                  <a:gd name="T19" fmla="*/ 155 h 171"/>
                  <a:gd name="T20" fmla="*/ 76 w 125"/>
                  <a:gd name="T21" fmla="*/ 171 h 171"/>
                  <a:gd name="T22" fmla="*/ 91 w 125"/>
                  <a:gd name="T23" fmla="*/ 147 h 171"/>
                  <a:gd name="T24" fmla="*/ 103 w 125"/>
                  <a:gd name="T25" fmla="*/ 121 h 171"/>
                  <a:gd name="T26" fmla="*/ 107 w 125"/>
                  <a:gd name="T27" fmla="*/ 91 h 171"/>
                  <a:gd name="T28" fmla="*/ 115 w 125"/>
                  <a:gd name="T29" fmla="*/ 6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5" h="171">
                    <a:moveTo>
                      <a:pt x="115" y="63"/>
                    </a:moveTo>
                    <a:cubicBezTo>
                      <a:pt x="105" y="57"/>
                      <a:pt x="69" y="63"/>
                      <a:pt x="69" y="63"/>
                    </a:cubicBezTo>
                    <a:cubicBezTo>
                      <a:pt x="75" y="59"/>
                      <a:pt x="85" y="38"/>
                      <a:pt x="85" y="32"/>
                    </a:cubicBezTo>
                    <a:cubicBezTo>
                      <a:pt x="86" y="19"/>
                      <a:pt x="83" y="0"/>
                      <a:pt x="74" y="0"/>
                    </a:cubicBezTo>
                    <a:cubicBezTo>
                      <a:pt x="64" y="0"/>
                      <a:pt x="62" y="16"/>
                      <a:pt x="61" y="21"/>
                    </a:cubicBezTo>
                    <a:cubicBezTo>
                      <a:pt x="59" y="35"/>
                      <a:pt x="46" y="48"/>
                      <a:pt x="37" y="53"/>
                    </a:cubicBezTo>
                    <a:cubicBezTo>
                      <a:pt x="25" y="60"/>
                      <a:pt x="16" y="66"/>
                      <a:pt x="0" y="70"/>
                    </a:cubicBezTo>
                    <a:cubicBezTo>
                      <a:pt x="0" y="70"/>
                      <a:pt x="0" y="71"/>
                      <a:pt x="0" y="71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9" y="148"/>
                      <a:pt x="18" y="150"/>
                      <a:pt x="26" y="155"/>
                    </a:cubicBezTo>
                    <a:cubicBezTo>
                      <a:pt x="43" y="164"/>
                      <a:pt x="56" y="171"/>
                      <a:pt x="76" y="171"/>
                    </a:cubicBezTo>
                    <a:cubicBezTo>
                      <a:pt x="106" y="171"/>
                      <a:pt x="103" y="148"/>
                      <a:pt x="91" y="147"/>
                    </a:cubicBezTo>
                    <a:cubicBezTo>
                      <a:pt x="115" y="148"/>
                      <a:pt x="117" y="128"/>
                      <a:pt x="103" y="121"/>
                    </a:cubicBezTo>
                    <a:cubicBezTo>
                      <a:pt x="125" y="121"/>
                      <a:pt x="122" y="93"/>
                      <a:pt x="107" y="91"/>
                    </a:cubicBezTo>
                    <a:cubicBezTo>
                      <a:pt x="124" y="92"/>
                      <a:pt x="125" y="70"/>
                      <a:pt x="115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338513" y="960438"/>
                <a:ext cx="163513" cy="3905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48210" y="4477744"/>
              <a:ext cx="334819" cy="289161"/>
            </a:xfrm>
            <a:custGeom>
              <a:avLst/>
              <a:gdLst>
                <a:gd name="T0" fmla="*/ 42 w 83"/>
                <a:gd name="T1" fmla="*/ 0 h 72"/>
                <a:gd name="T2" fmla="*/ 0 w 83"/>
                <a:gd name="T3" fmla="*/ 31 h 72"/>
                <a:gd name="T4" fmla="*/ 14 w 83"/>
                <a:gd name="T5" fmla="*/ 54 h 72"/>
                <a:gd name="T6" fmla="*/ 4 w 83"/>
                <a:gd name="T7" fmla="*/ 72 h 72"/>
                <a:gd name="T8" fmla="*/ 24 w 83"/>
                <a:gd name="T9" fmla="*/ 59 h 72"/>
                <a:gd name="T10" fmla="*/ 42 w 83"/>
                <a:gd name="T11" fmla="*/ 62 h 72"/>
                <a:gd name="T12" fmla="*/ 83 w 83"/>
                <a:gd name="T13" fmla="*/ 31 h 72"/>
                <a:gd name="T14" fmla="*/ 42 w 83"/>
                <a:gd name="T15" fmla="*/ 0 h 72"/>
                <a:gd name="T16" fmla="*/ 42 w 83"/>
                <a:gd name="T17" fmla="*/ 12 h 72"/>
                <a:gd name="T18" fmla="*/ 9 w 83"/>
                <a:gd name="T19" fmla="*/ 23 h 72"/>
                <a:gd name="T20" fmla="*/ 42 w 83"/>
                <a:gd name="T21" fmla="*/ 7 h 72"/>
                <a:gd name="T22" fmla="*/ 75 w 83"/>
                <a:gd name="T23" fmla="*/ 23 h 72"/>
                <a:gd name="T24" fmla="*/ 42 w 83"/>
                <a:gd name="T25" fmla="*/ 1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72">
                  <a:moveTo>
                    <a:pt x="42" y="0"/>
                  </a:moveTo>
                  <a:cubicBezTo>
                    <a:pt x="19" y="0"/>
                    <a:pt x="0" y="14"/>
                    <a:pt x="0" y="31"/>
                  </a:cubicBezTo>
                  <a:cubicBezTo>
                    <a:pt x="0" y="40"/>
                    <a:pt x="6" y="48"/>
                    <a:pt x="14" y="54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9" y="61"/>
                    <a:pt x="35" y="62"/>
                    <a:pt x="42" y="62"/>
                  </a:cubicBezTo>
                  <a:cubicBezTo>
                    <a:pt x="64" y="62"/>
                    <a:pt x="83" y="48"/>
                    <a:pt x="83" y="31"/>
                  </a:cubicBezTo>
                  <a:cubicBezTo>
                    <a:pt x="83" y="14"/>
                    <a:pt x="64" y="0"/>
                    <a:pt x="42" y="0"/>
                  </a:cubicBezTo>
                  <a:close/>
                  <a:moveTo>
                    <a:pt x="42" y="12"/>
                  </a:moveTo>
                  <a:cubicBezTo>
                    <a:pt x="28" y="12"/>
                    <a:pt x="16" y="16"/>
                    <a:pt x="9" y="23"/>
                  </a:cubicBezTo>
                  <a:cubicBezTo>
                    <a:pt x="12" y="14"/>
                    <a:pt x="26" y="7"/>
                    <a:pt x="42" y="7"/>
                  </a:cubicBezTo>
                  <a:cubicBezTo>
                    <a:pt x="58" y="7"/>
                    <a:pt x="72" y="14"/>
                    <a:pt x="75" y="23"/>
                  </a:cubicBezTo>
                  <a:cubicBezTo>
                    <a:pt x="68" y="16"/>
                    <a:pt x="55" y="12"/>
                    <a:pt x="42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25" name="Group 24出自【趣你的PPT】(微信:qunideppt)：最优质的PPT资源库"/>
            <p:cNvGrpSpPr/>
            <p:nvPr/>
          </p:nvGrpSpPr>
          <p:grpSpPr>
            <a:xfrm>
              <a:off x="6819775" y="3311968"/>
              <a:ext cx="1270788" cy="1190127"/>
              <a:chOff x="544513" y="3295650"/>
              <a:chExt cx="1325563" cy="1241425"/>
            </a:xfrm>
            <a:solidFill>
              <a:schemeClr val="accent2"/>
            </a:solidFill>
          </p:grpSpPr>
          <p:sp>
            <p:nvSpPr>
              <p:cNvPr id="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2151" y="3351213"/>
                <a:ext cx="1077913" cy="1185862"/>
              </a:xfrm>
              <a:custGeom>
                <a:avLst/>
                <a:gdLst>
                  <a:gd name="T0" fmla="*/ 55 w 257"/>
                  <a:gd name="T1" fmla="*/ 128 h 283"/>
                  <a:gd name="T2" fmla="*/ 49 w 257"/>
                  <a:gd name="T3" fmla="*/ 128 h 283"/>
                  <a:gd name="T4" fmla="*/ 43 w 257"/>
                  <a:gd name="T5" fmla="*/ 129 h 283"/>
                  <a:gd name="T6" fmla="*/ 36 w 257"/>
                  <a:gd name="T7" fmla="*/ 133 h 283"/>
                  <a:gd name="T8" fmla="*/ 9 w 257"/>
                  <a:gd name="T9" fmla="*/ 145 h 283"/>
                  <a:gd name="T10" fmla="*/ 4 w 257"/>
                  <a:gd name="T11" fmla="*/ 167 h 283"/>
                  <a:gd name="T12" fmla="*/ 26 w 257"/>
                  <a:gd name="T13" fmla="*/ 218 h 283"/>
                  <a:gd name="T14" fmla="*/ 46 w 257"/>
                  <a:gd name="T15" fmla="*/ 229 h 283"/>
                  <a:gd name="T16" fmla="*/ 61 w 257"/>
                  <a:gd name="T17" fmla="*/ 223 h 283"/>
                  <a:gd name="T18" fmla="*/ 73 w 257"/>
                  <a:gd name="T19" fmla="*/ 243 h 283"/>
                  <a:gd name="T20" fmla="*/ 77 w 257"/>
                  <a:gd name="T21" fmla="*/ 240 h 283"/>
                  <a:gd name="T22" fmla="*/ 106 w 257"/>
                  <a:gd name="T23" fmla="*/ 273 h 283"/>
                  <a:gd name="T24" fmla="*/ 139 w 257"/>
                  <a:gd name="T25" fmla="*/ 275 h 283"/>
                  <a:gd name="T26" fmla="*/ 141 w 257"/>
                  <a:gd name="T27" fmla="*/ 242 h 283"/>
                  <a:gd name="T28" fmla="*/ 138 w 257"/>
                  <a:gd name="T29" fmla="*/ 239 h 283"/>
                  <a:gd name="T30" fmla="*/ 138 w 257"/>
                  <a:gd name="T31" fmla="*/ 239 h 283"/>
                  <a:gd name="T32" fmla="*/ 112 w 257"/>
                  <a:gd name="T33" fmla="*/ 209 h 283"/>
                  <a:gd name="T34" fmla="*/ 128 w 257"/>
                  <a:gd name="T35" fmla="*/ 194 h 283"/>
                  <a:gd name="T36" fmla="*/ 131 w 257"/>
                  <a:gd name="T37" fmla="*/ 193 h 283"/>
                  <a:gd name="T38" fmla="*/ 257 w 257"/>
                  <a:gd name="T39" fmla="*/ 188 h 283"/>
                  <a:gd name="T40" fmla="*/ 174 w 257"/>
                  <a:gd name="T41" fmla="*/ 0 h 283"/>
                  <a:gd name="T42" fmla="*/ 55 w 257"/>
                  <a:gd name="T43" fmla="*/ 12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7" h="283">
                    <a:moveTo>
                      <a:pt x="55" y="128"/>
                    </a:moveTo>
                    <a:cubicBezTo>
                      <a:pt x="53" y="127"/>
                      <a:pt x="51" y="127"/>
                      <a:pt x="49" y="128"/>
                    </a:cubicBezTo>
                    <a:cubicBezTo>
                      <a:pt x="47" y="128"/>
                      <a:pt x="45" y="128"/>
                      <a:pt x="43" y="129"/>
                    </a:cubicBezTo>
                    <a:cubicBezTo>
                      <a:pt x="41" y="130"/>
                      <a:pt x="38" y="131"/>
                      <a:pt x="36" y="133"/>
                    </a:cubicBezTo>
                    <a:cubicBezTo>
                      <a:pt x="9" y="145"/>
                      <a:pt x="9" y="145"/>
                      <a:pt x="9" y="145"/>
                    </a:cubicBezTo>
                    <a:cubicBezTo>
                      <a:pt x="2" y="148"/>
                      <a:pt x="0" y="158"/>
                      <a:pt x="4" y="167"/>
                    </a:cubicBezTo>
                    <a:cubicBezTo>
                      <a:pt x="26" y="218"/>
                      <a:pt x="26" y="218"/>
                      <a:pt x="26" y="218"/>
                    </a:cubicBezTo>
                    <a:cubicBezTo>
                      <a:pt x="30" y="227"/>
                      <a:pt x="39" y="232"/>
                      <a:pt x="46" y="229"/>
                    </a:cubicBezTo>
                    <a:cubicBezTo>
                      <a:pt x="61" y="223"/>
                      <a:pt x="61" y="223"/>
                      <a:pt x="61" y="223"/>
                    </a:cubicBezTo>
                    <a:cubicBezTo>
                      <a:pt x="73" y="243"/>
                      <a:pt x="73" y="243"/>
                      <a:pt x="73" y="243"/>
                    </a:cubicBezTo>
                    <a:cubicBezTo>
                      <a:pt x="77" y="240"/>
                      <a:pt x="77" y="240"/>
                      <a:pt x="77" y="240"/>
                    </a:cubicBezTo>
                    <a:cubicBezTo>
                      <a:pt x="106" y="273"/>
                      <a:pt x="106" y="273"/>
                      <a:pt x="106" y="273"/>
                    </a:cubicBezTo>
                    <a:cubicBezTo>
                      <a:pt x="115" y="282"/>
                      <a:pt x="129" y="283"/>
                      <a:pt x="139" y="275"/>
                    </a:cubicBezTo>
                    <a:cubicBezTo>
                      <a:pt x="149" y="266"/>
                      <a:pt x="149" y="251"/>
                      <a:pt x="141" y="242"/>
                    </a:cubicBezTo>
                    <a:cubicBezTo>
                      <a:pt x="138" y="239"/>
                      <a:pt x="138" y="239"/>
                      <a:pt x="138" y="239"/>
                    </a:cubicBezTo>
                    <a:cubicBezTo>
                      <a:pt x="138" y="239"/>
                      <a:pt x="138" y="239"/>
                      <a:pt x="138" y="239"/>
                    </a:cubicBezTo>
                    <a:cubicBezTo>
                      <a:pt x="112" y="209"/>
                      <a:pt x="112" y="209"/>
                      <a:pt x="112" y="209"/>
                    </a:cubicBezTo>
                    <a:cubicBezTo>
                      <a:pt x="128" y="194"/>
                      <a:pt x="128" y="194"/>
                      <a:pt x="128" y="194"/>
                    </a:cubicBezTo>
                    <a:cubicBezTo>
                      <a:pt x="129" y="194"/>
                      <a:pt x="130" y="193"/>
                      <a:pt x="131" y="193"/>
                    </a:cubicBezTo>
                    <a:cubicBezTo>
                      <a:pt x="197" y="178"/>
                      <a:pt x="257" y="188"/>
                      <a:pt x="257" y="188"/>
                    </a:cubicBezTo>
                    <a:cubicBezTo>
                      <a:pt x="174" y="0"/>
                      <a:pt x="174" y="0"/>
                      <a:pt x="174" y="0"/>
                    </a:cubicBezTo>
                    <a:cubicBezTo>
                      <a:pt x="161" y="54"/>
                      <a:pt x="86" y="108"/>
                      <a:pt x="55" y="1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46213" y="3295650"/>
                <a:ext cx="423863" cy="865187"/>
              </a:xfrm>
              <a:custGeom>
                <a:avLst/>
                <a:gdLst>
                  <a:gd name="T0" fmla="*/ 0 w 267"/>
                  <a:gd name="T1" fmla="*/ 16 h 545"/>
                  <a:gd name="T2" fmla="*/ 233 w 267"/>
                  <a:gd name="T3" fmla="*/ 545 h 545"/>
                  <a:gd name="T4" fmla="*/ 267 w 267"/>
                  <a:gd name="T5" fmla="*/ 531 h 545"/>
                  <a:gd name="T6" fmla="*/ 32 w 267"/>
                  <a:gd name="T7" fmla="*/ 0 h 545"/>
                  <a:gd name="T8" fmla="*/ 0 w 267"/>
                  <a:gd name="T9" fmla="*/ 16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7" h="545">
                    <a:moveTo>
                      <a:pt x="0" y="16"/>
                    </a:moveTo>
                    <a:lnTo>
                      <a:pt x="233" y="545"/>
                    </a:lnTo>
                    <a:lnTo>
                      <a:pt x="267" y="531"/>
                    </a:lnTo>
                    <a:lnTo>
                      <a:pt x="32" y="0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4513" y="4021138"/>
                <a:ext cx="257175" cy="339725"/>
              </a:xfrm>
              <a:custGeom>
                <a:avLst/>
                <a:gdLst>
                  <a:gd name="T0" fmla="*/ 30 w 61"/>
                  <a:gd name="T1" fmla="*/ 10 h 81"/>
                  <a:gd name="T2" fmla="*/ 28 w 61"/>
                  <a:gd name="T3" fmla="*/ 0 h 81"/>
                  <a:gd name="T4" fmla="*/ 17 w 61"/>
                  <a:gd name="T5" fmla="*/ 5 h 81"/>
                  <a:gd name="T6" fmla="*/ 1 w 61"/>
                  <a:gd name="T7" fmla="*/ 32 h 81"/>
                  <a:gd name="T8" fmla="*/ 15 w 61"/>
                  <a:gd name="T9" fmla="*/ 26 h 81"/>
                  <a:gd name="T10" fmla="*/ 21 w 61"/>
                  <a:gd name="T11" fmla="*/ 28 h 81"/>
                  <a:gd name="T12" fmla="*/ 21 w 61"/>
                  <a:gd name="T13" fmla="*/ 29 h 81"/>
                  <a:gd name="T14" fmla="*/ 22 w 61"/>
                  <a:gd name="T15" fmla="*/ 29 h 81"/>
                  <a:gd name="T16" fmla="*/ 19 w 61"/>
                  <a:gd name="T17" fmla="*/ 35 h 81"/>
                  <a:gd name="T18" fmla="*/ 4 w 61"/>
                  <a:gd name="T19" fmla="*/ 42 h 81"/>
                  <a:gd name="T20" fmla="*/ 6 w 61"/>
                  <a:gd name="T21" fmla="*/ 47 h 81"/>
                  <a:gd name="T22" fmla="*/ 21 w 61"/>
                  <a:gd name="T23" fmla="*/ 40 h 81"/>
                  <a:gd name="T24" fmla="*/ 27 w 61"/>
                  <a:gd name="T25" fmla="*/ 42 h 81"/>
                  <a:gd name="T26" fmla="*/ 28 w 61"/>
                  <a:gd name="T27" fmla="*/ 43 h 81"/>
                  <a:gd name="T28" fmla="*/ 28 w 61"/>
                  <a:gd name="T29" fmla="*/ 43 h 81"/>
                  <a:gd name="T30" fmla="*/ 25 w 61"/>
                  <a:gd name="T31" fmla="*/ 49 h 81"/>
                  <a:gd name="T32" fmla="*/ 10 w 61"/>
                  <a:gd name="T33" fmla="*/ 56 h 81"/>
                  <a:gd name="T34" fmla="*/ 12 w 61"/>
                  <a:gd name="T35" fmla="*/ 61 h 81"/>
                  <a:gd name="T36" fmla="*/ 28 w 61"/>
                  <a:gd name="T37" fmla="*/ 54 h 81"/>
                  <a:gd name="T38" fmla="*/ 34 w 61"/>
                  <a:gd name="T39" fmla="*/ 56 h 81"/>
                  <a:gd name="T40" fmla="*/ 34 w 61"/>
                  <a:gd name="T41" fmla="*/ 56 h 81"/>
                  <a:gd name="T42" fmla="*/ 34 w 61"/>
                  <a:gd name="T43" fmla="*/ 57 h 81"/>
                  <a:gd name="T44" fmla="*/ 31 w 61"/>
                  <a:gd name="T45" fmla="*/ 63 h 81"/>
                  <a:gd name="T46" fmla="*/ 17 w 61"/>
                  <a:gd name="T47" fmla="*/ 69 h 81"/>
                  <a:gd name="T48" fmla="*/ 48 w 61"/>
                  <a:gd name="T49" fmla="*/ 76 h 81"/>
                  <a:gd name="T50" fmla="*/ 61 w 61"/>
                  <a:gd name="T51" fmla="*/ 71 h 81"/>
                  <a:gd name="T52" fmla="*/ 53 w 61"/>
                  <a:gd name="T53" fmla="*/ 61 h 81"/>
                  <a:gd name="T54" fmla="*/ 30 w 61"/>
                  <a:gd name="T55" fmla="*/ 1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1" h="81">
                    <a:moveTo>
                      <a:pt x="30" y="10"/>
                    </a:moveTo>
                    <a:cubicBezTo>
                      <a:pt x="29" y="6"/>
                      <a:pt x="28" y="3"/>
                      <a:pt x="28" y="0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6" y="10"/>
                      <a:pt x="0" y="21"/>
                      <a:pt x="1" y="32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8" y="25"/>
                      <a:pt x="20" y="26"/>
                      <a:pt x="21" y="28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1" y="29"/>
                      <a:pt x="22" y="29"/>
                      <a:pt x="22" y="29"/>
                    </a:cubicBezTo>
                    <a:cubicBezTo>
                      <a:pt x="23" y="31"/>
                      <a:pt x="22" y="34"/>
                      <a:pt x="19" y="35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4" y="39"/>
                      <a:pt x="26" y="40"/>
                      <a:pt x="27" y="42"/>
                    </a:cubicBezTo>
                    <a:cubicBezTo>
                      <a:pt x="27" y="42"/>
                      <a:pt x="27" y="43"/>
                      <a:pt x="28" y="43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5"/>
                      <a:pt x="28" y="48"/>
                      <a:pt x="25" y="49"/>
                    </a:cubicBezTo>
                    <a:cubicBezTo>
                      <a:pt x="10" y="56"/>
                      <a:pt x="10" y="56"/>
                      <a:pt x="10" y="56"/>
                    </a:cubicBezTo>
                    <a:cubicBezTo>
                      <a:pt x="12" y="61"/>
                      <a:pt x="12" y="61"/>
                      <a:pt x="12" y="61"/>
                    </a:cubicBezTo>
                    <a:cubicBezTo>
                      <a:pt x="28" y="54"/>
                      <a:pt x="28" y="54"/>
                      <a:pt x="28" y="54"/>
                    </a:cubicBezTo>
                    <a:cubicBezTo>
                      <a:pt x="30" y="53"/>
                      <a:pt x="33" y="54"/>
                      <a:pt x="34" y="56"/>
                    </a:cubicBezTo>
                    <a:cubicBezTo>
                      <a:pt x="34" y="56"/>
                      <a:pt x="34" y="56"/>
                      <a:pt x="34" y="56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5" y="59"/>
                      <a:pt x="34" y="62"/>
                      <a:pt x="31" y="63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24" y="78"/>
                      <a:pt x="37" y="81"/>
                      <a:pt x="48" y="76"/>
                    </a:cubicBezTo>
                    <a:cubicBezTo>
                      <a:pt x="61" y="71"/>
                      <a:pt x="61" y="71"/>
                      <a:pt x="61" y="71"/>
                    </a:cubicBezTo>
                    <a:cubicBezTo>
                      <a:pt x="58" y="68"/>
                      <a:pt x="55" y="65"/>
                      <a:pt x="53" y="61"/>
                    </a:cubicBezTo>
                    <a:lnTo>
                      <a:pt x="3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07155" y="1949866"/>
              <a:ext cx="587454" cy="707684"/>
            </a:xfrm>
            <a:custGeom>
              <a:avLst/>
              <a:gdLst>
                <a:gd name="T0" fmla="*/ 60 w 146"/>
                <a:gd name="T1" fmla="*/ 173 h 176"/>
                <a:gd name="T2" fmla="*/ 40 w 146"/>
                <a:gd name="T3" fmla="*/ 173 h 176"/>
                <a:gd name="T4" fmla="*/ 38 w 146"/>
                <a:gd name="T5" fmla="*/ 172 h 176"/>
                <a:gd name="T6" fmla="*/ 17 w 146"/>
                <a:gd name="T7" fmla="*/ 122 h 176"/>
                <a:gd name="T8" fmla="*/ 40 w 146"/>
                <a:gd name="T9" fmla="*/ 62 h 176"/>
                <a:gd name="T10" fmla="*/ 55 w 146"/>
                <a:gd name="T11" fmla="*/ 24 h 176"/>
                <a:gd name="T12" fmla="*/ 103 w 146"/>
                <a:gd name="T13" fmla="*/ 9 h 176"/>
                <a:gd name="T14" fmla="*/ 141 w 146"/>
                <a:gd name="T15" fmla="*/ 53 h 176"/>
                <a:gd name="T16" fmla="*/ 108 w 146"/>
                <a:gd name="T17" fmla="*/ 142 h 176"/>
                <a:gd name="T18" fmla="*/ 98 w 146"/>
                <a:gd name="T19" fmla="*/ 146 h 176"/>
                <a:gd name="T20" fmla="*/ 94 w 146"/>
                <a:gd name="T21" fmla="*/ 137 h 176"/>
                <a:gd name="T22" fmla="*/ 127 w 146"/>
                <a:gd name="T23" fmla="*/ 49 h 176"/>
                <a:gd name="T24" fmla="*/ 98 w 146"/>
                <a:gd name="T25" fmla="*/ 23 h 176"/>
                <a:gd name="T26" fmla="*/ 69 w 146"/>
                <a:gd name="T27" fmla="*/ 30 h 176"/>
                <a:gd name="T28" fmla="*/ 54 w 146"/>
                <a:gd name="T29" fmla="*/ 67 h 176"/>
                <a:gd name="T30" fmla="*/ 30 w 146"/>
                <a:gd name="T31" fmla="*/ 127 h 176"/>
                <a:gd name="T32" fmla="*/ 44 w 146"/>
                <a:gd name="T33" fmla="*/ 159 h 176"/>
                <a:gd name="T34" fmla="*/ 45 w 146"/>
                <a:gd name="T35" fmla="*/ 159 h 176"/>
                <a:gd name="T36" fmla="*/ 61 w 146"/>
                <a:gd name="T37" fmla="*/ 151 h 176"/>
                <a:gd name="T38" fmla="*/ 67 w 146"/>
                <a:gd name="T39" fmla="*/ 135 h 176"/>
                <a:gd name="T40" fmla="*/ 93 w 146"/>
                <a:gd name="T41" fmla="*/ 68 h 176"/>
                <a:gd name="T42" fmla="*/ 91 w 146"/>
                <a:gd name="T43" fmla="*/ 58 h 176"/>
                <a:gd name="T44" fmla="*/ 82 w 146"/>
                <a:gd name="T45" fmla="*/ 67 h 176"/>
                <a:gd name="T46" fmla="*/ 57 w 146"/>
                <a:gd name="T47" fmla="*/ 130 h 176"/>
                <a:gd name="T48" fmla="*/ 48 w 146"/>
                <a:gd name="T49" fmla="*/ 134 h 176"/>
                <a:gd name="T50" fmla="*/ 44 w 146"/>
                <a:gd name="T51" fmla="*/ 124 h 176"/>
                <a:gd name="T52" fmla="*/ 68 w 146"/>
                <a:gd name="T53" fmla="*/ 62 h 176"/>
                <a:gd name="T54" fmla="*/ 96 w 146"/>
                <a:gd name="T55" fmla="*/ 44 h 176"/>
                <a:gd name="T56" fmla="*/ 107 w 146"/>
                <a:gd name="T57" fmla="*/ 72 h 176"/>
                <a:gd name="T58" fmla="*/ 80 w 146"/>
                <a:gd name="T59" fmla="*/ 141 h 176"/>
                <a:gd name="T60" fmla="*/ 74 w 146"/>
                <a:gd name="T61" fmla="*/ 156 h 176"/>
                <a:gd name="T62" fmla="*/ 60 w 146"/>
                <a:gd name="T63" fmla="*/ 17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6" h="176">
                  <a:moveTo>
                    <a:pt x="60" y="173"/>
                  </a:moveTo>
                  <a:cubicBezTo>
                    <a:pt x="54" y="176"/>
                    <a:pt x="47" y="176"/>
                    <a:pt x="40" y="173"/>
                  </a:cubicBezTo>
                  <a:cubicBezTo>
                    <a:pt x="38" y="172"/>
                    <a:pt x="38" y="172"/>
                    <a:pt x="38" y="172"/>
                  </a:cubicBezTo>
                  <a:cubicBezTo>
                    <a:pt x="31" y="169"/>
                    <a:pt x="0" y="160"/>
                    <a:pt x="17" y="122"/>
                  </a:cubicBezTo>
                  <a:cubicBezTo>
                    <a:pt x="24" y="106"/>
                    <a:pt x="31" y="84"/>
                    <a:pt x="40" y="62"/>
                  </a:cubicBezTo>
                  <a:cubicBezTo>
                    <a:pt x="45" y="50"/>
                    <a:pt x="50" y="37"/>
                    <a:pt x="55" y="24"/>
                  </a:cubicBezTo>
                  <a:cubicBezTo>
                    <a:pt x="64" y="1"/>
                    <a:pt x="78" y="0"/>
                    <a:pt x="103" y="9"/>
                  </a:cubicBezTo>
                  <a:cubicBezTo>
                    <a:pt x="133" y="20"/>
                    <a:pt x="146" y="39"/>
                    <a:pt x="141" y="53"/>
                  </a:cubicBezTo>
                  <a:cubicBezTo>
                    <a:pt x="135" y="73"/>
                    <a:pt x="109" y="139"/>
                    <a:pt x="108" y="142"/>
                  </a:cubicBezTo>
                  <a:cubicBezTo>
                    <a:pt x="106" y="146"/>
                    <a:pt x="102" y="148"/>
                    <a:pt x="98" y="146"/>
                  </a:cubicBezTo>
                  <a:cubicBezTo>
                    <a:pt x="95" y="145"/>
                    <a:pt x="93" y="141"/>
                    <a:pt x="94" y="137"/>
                  </a:cubicBezTo>
                  <a:cubicBezTo>
                    <a:pt x="94" y="136"/>
                    <a:pt x="121" y="68"/>
                    <a:pt x="127" y="49"/>
                  </a:cubicBezTo>
                  <a:cubicBezTo>
                    <a:pt x="129" y="45"/>
                    <a:pt x="124" y="32"/>
                    <a:pt x="98" y="23"/>
                  </a:cubicBezTo>
                  <a:cubicBezTo>
                    <a:pt x="83" y="17"/>
                    <a:pt x="76" y="10"/>
                    <a:pt x="69" y="30"/>
                  </a:cubicBezTo>
                  <a:cubicBezTo>
                    <a:pt x="64" y="42"/>
                    <a:pt x="59" y="55"/>
                    <a:pt x="54" y="67"/>
                  </a:cubicBezTo>
                  <a:cubicBezTo>
                    <a:pt x="45" y="90"/>
                    <a:pt x="37" y="111"/>
                    <a:pt x="30" y="127"/>
                  </a:cubicBezTo>
                  <a:cubicBezTo>
                    <a:pt x="20" y="152"/>
                    <a:pt x="36" y="155"/>
                    <a:pt x="44" y="159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52" y="162"/>
                    <a:pt x="56" y="161"/>
                    <a:pt x="61" y="151"/>
                  </a:cubicBezTo>
                  <a:cubicBezTo>
                    <a:pt x="62" y="148"/>
                    <a:pt x="64" y="142"/>
                    <a:pt x="67" y="135"/>
                  </a:cubicBezTo>
                  <a:cubicBezTo>
                    <a:pt x="75" y="115"/>
                    <a:pt x="91" y="77"/>
                    <a:pt x="93" y="68"/>
                  </a:cubicBezTo>
                  <a:cubicBezTo>
                    <a:pt x="94" y="65"/>
                    <a:pt x="94" y="59"/>
                    <a:pt x="91" y="58"/>
                  </a:cubicBezTo>
                  <a:cubicBezTo>
                    <a:pt x="87" y="56"/>
                    <a:pt x="83" y="65"/>
                    <a:pt x="82" y="67"/>
                  </a:cubicBezTo>
                  <a:cubicBezTo>
                    <a:pt x="72" y="95"/>
                    <a:pt x="58" y="130"/>
                    <a:pt x="57" y="130"/>
                  </a:cubicBezTo>
                  <a:cubicBezTo>
                    <a:pt x="56" y="134"/>
                    <a:pt x="52" y="135"/>
                    <a:pt x="48" y="134"/>
                  </a:cubicBezTo>
                  <a:cubicBezTo>
                    <a:pt x="44" y="132"/>
                    <a:pt x="42" y="128"/>
                    <a:pt x="44" y="124"/>
                  </a:cubicBezTo>
                  <a:cubicBezTo>
                    <a:pt x="44" y="124"/>
                    <a:pt x="58" y="90"/>
                    <a:pt x="68" y="62"/>
                  </a:cubicBezTo>
                  <a:cubicBezTo>
                    <a:pt x="75" y="45"/>
                    <a:pt x="87" y="41"/>
                    <a:pt x="96" y="44"/>
                  </a:cubicBezTo>
                  <a:cubicBezTo>
                    <a:pt x="106" y="47"/>
                    <a:pt x="110" y="62"/>
                    <a:pt x="107" y="72"/>
                  </a:cubicBezTo>
                  <a:cubicBezTo>
                    <a:pt x="105" y="81"/>
                    <a:pt x="93" y="111"/>
                    <a:pt x="80" y="141"/>
                  </a:cubicBezTo>
                  <a:cubicBezTo>
                    <a:pt x="78" y="148"/>
                    <a:pt x="75" y="154"/>
                    <a:pt x="74" y="156"/>
                  </a:cubicBezTo>
                  <a:cubicBezTo>
                    <a:pt x="71" y="165"/>
                    <a:pt x="66" y="171"/>
                    <a:pt x="6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95390" y="1259683"/>
              <a:ext cx="587454" cy="707684"/>
            </a:xfrm>
            <a:custGeom>
              <a:avLst/>
              <a:gdLst>
                <a:gd name="T0" fmla="*/ 60 w 146"/>
                <a:gd name="T1" fmla="*/ 173 h 176"/>
                <a:gd name="T2" fmla="*/ 40 w 146"/>
                <a:gd name="T3" fmla="*/ 173 h 176"/>
                <a:gd name="T4" fmla="*/ 38 w 146"/>
                <a:gd name="T5" fmla="*/ 172 h 176"/>
                <a:gd name="T6" fmla="*/ 17 w 146"/>
                <a:gd name="T7" fmla="*/ 122 h 176"/>
                <a:gd name="T8" fmla="*/ 40 w 146"/>
                <a:gd name="T9" fmla="*/ 62 h 176"/>
                <a:gd name="T10" fmla="*/ 55 w 146"/>
                <a:gd name="T11" fmla="*/ 24 h 176"/>
                <a:gd name="T12" fmla="*/ 103 w 146"/>
                <a:gd name="T13" fmla="*/ 9 h 176"/>
                <a:gd name="T14" fmla="*/ 141 w 146"/>
                <a:gd name="T15" fmla="*/ 53 h 176"/>
                <a:gd name="T16" fmla="*/ 108 w 146"/>
                <a:gd name="T17" fmla="*/ 142 h 176"/>
                <a:gd name="T18" fmla="*/ 98 w 146"/>
                <a:gd name="T19" fmla="*/ 146 h 176"/>
                <a:gd name="T20" fmla="*/ 94 w 146"/>
                <a:gd name="T21" fmla="*/ 137 h 176"/>
                <a:gd name="T22" fmla="*/ 127 w 146"/>
                <a:gd name="T23" fmla="*/ 49 h 176"/>
                <a:gd name="T24" fmla="*/ 98 w 146"/>
                <a:gd name="T25" fmla="*/ 23 h 176"/>
                <a:gd name="T26" fmla="*/ 69 w 146"/>
                <a:gd name="T27" fmla="*/ 30 h 176"/>
                <a:gd name="T28" fmla="*/ 54 w 146"/>
                <a:gd name="T29" fmla="*/ 67 h 176"/>
                <a:gd name="T30" fmla="*/ 30 w 146"/>
                <a:gd name="T31" fmla="*/ 127 h 176"/>
                <a:gd name="T32" fmla="*/ 44 w 146"/>
                <a:gd name="T33" fmla="*/ 159 h 176"/>
                <a:gd name="T34" fmla="*/ 45 w 146"/>
                <a:gd name="T35" fmla="*/ 159 h 176"/>
                <a:gd name="T36" fmla="*/ 61 w 146"/>
                <a:gd name="T37" fmla="*/ 151 h 176"/>
                <a:gd name="T38" fmla="*/ 67 w 146"/>
                <a:gd name="T39" fmla="*/ 135 h 176"/>
                <a:gd name="T40" fmla="*/ 93 w 146"/>
                <a:gd name="T41" fmla="*/ 68 h 176"/>
                <a:gd name="T42" fmla="*/ 91 w 146"/>
                <a:gd name="T43" fmla="*/ 58 h 176"/>
                <a:gd name="T44" fmla="*/ 82 w 146"/>
                <a:gd name="T45" fmla="*/ 67 h 176"/>
                <a:gd name="T46" fmla="*/ 57 w 146"/>
                <a:gd name="T47" fmla="*/ 130 h 176"/>
                <a:gd name="T48" fmla="*/ 48 w 146"/>
                <a:gd name="T49" fmla="*/ 134 h 176"/>
                <a:gd name="T50" fmla="*/ 44 w 146"/>
                <a:gd name="T51" fmla="*/ 124 h 176"/>
                <a:gd name="T52" fmla="*/ 68 w 146"/>
                <a:gd name="T53" fmla="*/ 62 h 176"/>
                <a:gd name="T54" fmla="*/ 96 w 146"/>
                <a:gd name="T55" fmla="*/ 44 h 176"/>
                <a:gd name="T56" fmla="*/ 107 w 146"/>
                <a:gd name="T57" fmla="*/ 72 h 176"/>
                <a:gd name="T58" fmla="*/ 80 w 146"/>
                <a:gd name="T59" fmla="*/ 141 h 176"/>
                <a:gd name="T60" fmla="*/ 74 w 146"/>
                <a:gd name="T61" fmla="*/ 156 h 176"/>
                <a:gd name="T62" fmla="*/ 60 w 146"/>
                <a:gd name="T63" fmla="*/ 17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6" h="176">
                  <a:moveTo>
                    <a:pt x="60" y="173"/>
                  </a:moveTo>
                  <a:cubicBezTo>
                    <a:pt x="54" y="176"/>
                    <a:pt x="47" y="176"/>
                    <a:pt x="40" y="173"/>
                  </a:cubicBezTo>
                  <a:cubicBezTo>
                    <a:pt x="38" y="172"/>
                    <a:pt x="38" y="172"/>
                    <a:pt x="38" y="172"/>
                  </a:cubicBezTo>
                  <a:cubicBezTo>
                    <a:pt x="31" y="169"/>
                    <a:pt x="0" y="160"/>
                    <a:pt x="17" y="122"/>
                  </a:cubicBezTo>
                  <a:cubicBezTo>
                    <a:pt x="24" y="106"/>
                    <a:pt x="31" y="84"/>
                    <a:pt x="40" y="62"/>
                  </a:cubicBezTo>
                  <a:cubicBezTo>
                    <a:pt x="45" y="50"/>
                    <a:pt x="50" y="37"/>
                    <a:pt x="55" y="24"/>
                  </a:cubicBezTo>
                  <a:cubicBezTo>
                    <a:pt x="64" y="1"/>
                    <a:pt x="78" y="0"/>
                    <a:pt x="103" y="9"/>
                  </a:cubicBezTo>
                  <a:cubicBezTo>
                    <a:pt x="133" y="20"/>
                    <a:pt x="146" y="39"/>
                    <a:pt x="141" y="53"/>
                  </a:cubicBezTo>
                  <a:cubicBezTo>
                    <a:pt x="135" y="73"/>
                    <a:pt x="109" y="139"/>
                    <a:pt x="108" y="142"/>
                  </a:cubicBezTo>
                  <a:cubicBezTo>
                    <a:pt x="106" y="146"/>
                    <a:pt x="102" y="148"/>
                    <a:pt x="98" y="146"/>
                  </a:cubicBezTo>
                  <a:cubicBezTo>
                    <a:pt x="95" y="145"/>
                    <a:pt x="93" y="141"/>
                    <a:pt x="94" y="137"/>
                  </a:cubicBezTo>
                  <a:cubicBezTo>
                    <a:pt x="94" y="136"/>
                    <a:pt x="121" y="68"/>
                    <a:pt x="127" y="49"/>
                  </a:cubicBezTo>
                  <a:cubicBezTo>
                    <a:pt x="129" y="45"/>
                    <a:pt x="124" y="32"/>
                    <a:pt x="98" y="23"/>
                  </a:cubicBezTo>
                  <a:cubicBezTo>
                    <a:pt x="83" y="17"/>
                    <a:pt x="76" y="10"/>
                    <a:pt x="69" y="30"/>
                  </a:cubicBezTo>
                  <a:cubicBezTo>
                    <a:pt x="64" y="42"/>
                    <a:pt x="59" y="55"/>
                    <a:pt x="54" y="67"/>
                  </a:cubicBezTo>
                  <a:cubicBezTo>
                    <a:pt x="45" y="90"/>
                    <a:pt x="37" y="111"/>
                    <a:pt x="30" y="127"/>
                  </a:cubicBezTo>
                  <a:cubicBezTo>
                    <a:pt x="20" y="152"/>
                    <a:pt x="36" y="155"/>
                    <a:pt x="44" y="159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52" y="162"/>
                    <a:pt x="56" y="161"/>
                    <a:pt x="61" y="151"/>
                  </a:cubicBezTo>
                  <a:cubicBezTo>
                    <a:pt x="62" y="148"/>
                    <a:pt x="64" y="142"/>
                    <a:pt x="67" y="135"/>
                  </a:cubicBezTo>
                  <a:cubicBezTo>
                    <a:pt x="75" y="115"/>
                    <a:pt x="91" y="77"/>
                    <a:pt x="93" y="68"/>
                  </a:cubicBezTo>
                  <a:cubicBezTo>
                    <a:pt x="94" y="65"/>
                    <a:pt x="94" y="59"/>
                    <a:pt x="91" y="58"/>
                  </a:cubicBezTo>
                  <a:cubicBezTo>
                    <a:pt x="87" y="56"/>
                    <a:pt x="83" y="65"/>
                    <a:pt x="82" y="67"/>
                  </a:cubicBezTo>
                  <a:cubicBezTo>
                    <a:pt x="72" y="95"/>
                    <a:pt x="58" y="130"/>
                    <a:pt x="57" y="130"/>
                  </a:cubicBezTo>
                  <a:cubicBezTo>
                    <a:pt x="56" y="134"/>
                    <a:pt x="52" y="135"/>
                    <a:pt x="48" y="134"/>
                  </a:cubicBezTo>
                  <a:cubicBezTo>
                    <a:pt x="44" y="132"/>
                    <a:pt x="42" y="128"/>
                    <a:pt x="44" y="124"/>
                  </a:cubicBezTo>
                  <a:cubicBezTo>
                    <a:pt x="44" y="124"/>
                    <a:pt x="58" y="90"/>
                    <a:pt x="68" y="62"/>
                  </a:cubicBezTo>
                  <a:cubicBezTo>
                    <a:pt x="75" y="45"/>
                    <a:pt x="87" y="41"/>
                    <a:pt x="96" y="44"/>
                  </a:cubicBezTo>
                  <a:cubicBezTo>
                    <a:pt x="106" y="47"/>
                    <a:pt x="110" y="62"/>
                    <a:pt x="107" y="72"/>
                  </a:cubicBezTo>
                  <a:cubicBezTo>
                    <a:pt x="105" y="81"/>
                    <a:pt x="93" y="111"/>
                    <a:pt x="80" y="141"/>
                  </a:cubicBezTo>
                  <a:cubicBezTo>
                    <a:pt x="78" y="148"/>
                    <a:pt x="75" y="154"/>
                    <a:pt x="74" y="156"/>
                  </a:cubicBezTo>
                  <a:cubicBezTo>
                    <a:pt x="71" y="165"/>
                    <a:pt x="66" y="171"/>
                    <a:pt x="6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45167" y="4763862"/>
              <a:ext cx="977061" cy="977061"/>
            </a:xfrm>
            <a:custGeom>
              <a:avLst/>
              <a:gdLst>
                <a:gd name="T0" fmla="*/ 122 w 243"/>
                <a:gd name="T1" fmla="*/ 0 h 243"/>
                <a:gd name="T2" fmla="*/ 0 w 243"/>
                <a:gd name="T3" fmla="*/ 121 h 243"/>
                <a:gd name="T4" fmla="*/ 122 w 243"/>
                <a:gd name="T5" fmla="*/ 243 h 243"/>
                <a:gd name="T6" fmla="*/ 243 w 243"/>
                <a:gd name="T7" fmla="*/ 121 h 243"/>
                <a:gd name="T8" fmla="*/ 122 w 243"/>
                <a:gd name="T9" fmla="*/ 0 h 243"/>
                <a:gd name="T10" fmla="*/ 154 w 243"/>
                <a:gd name="T11" fmla="*/ 121 h 243"/>
                <a:gd name="T12" fmla="*/ 133 w 243"/>
                <a:gd name="T13" fmla="*/ 121 h 243"/>
                <a:gd name="T14" fmla="*/ 133 w 243"/>
                <a:gd name="T15" fmla="*/ 196 h 243"/>
                <a:gd name="T16" fmla="*/ 102 w 243"/>
                <a:gd name="T17" fmla="*/ 196 h 243"/>
                <a:gd name="T18" fmla="*/ 102 w 243"/>
                <a:gd name="T19" fmla="*/ 121 h 243"/>
                <a:gd name="T20" fmla="*/ 87 w 243"/>
                <a:gd name="T21" fmla="*/ 121 h 243"/>
                <a:gd name="T22" fmla="*/ 87 w 243"/>
                <a:gd name="T23" fmla="*/ 94 h 243"/>
                <a:gd name="T24" fmla="*/ 102 w 243"/>
                <a:gd name="T25" fmla="*/ 94 h 243"/>
                <a:gd name="T26" fmla="*/ 102 w 243"/>
                <a:gd name="T27" fmla="*/ 77 h 243"/>
                <a:gd name="T28" fmla="*/ 133 w 243"/>
                <a:gd name="T29" fmla="*/ 46 h 243"/>
                <a:gd name="T30" fmla="*/ 156 w 243"/>
                <a:gd name="T31" fmla="*/ 46 h 243"/>
                <a:gd name="T32" fmla="*/ 156 w 243"/>
                <a:gd name="T33" fmla="*/ 72 h 243"/>
                <a:gd name="T34" fmla="*/ 140 w 243"/>
                <a:gd name="T35" fmla="*/ 72 h 243"/>
                <a:gd name="T36" fmla="*/ 133 w 243"/>
                <a:gd name="T37" fmla="*/ 79 h 243"/>
                <a:gd name="T38" fmla="*/ 133 w 243"/>
                <a:gd name="T39" fmla="*/ 94 h 243"/>
                <a:gd name="T40" fmla="*/ 157 w 243"/>
                <a:gd name="T41" fmla="*/ 94 h 243"/>
                <a:gd name="T42" fmla="*/ 154 w 243"/>
                <a:gd name="T43" fmla="*/ 12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43">
                  <a:moveTo>
                    <a:pt x="122" y="0"/>
                  </a:moveTo>
                  <a:cubicBezTo>
                    <a:pt x="55" y="0"/>
                    <a:pt x="0" y="54"/>
                    <a:pt x="0" y="121"/>
                  </a:cubicBezTo>
                  <a:cubicBezTo>
                    <a:pt x="0" y="188"/>
                    <a:pt x="55" y="243"/>
                    <a:pt x="122" y="243"/>
                  </a:cubicBezTo>
                  <a:cubicBezTo>
                    <a:pt x="189" y="243"/>
                    <a:pt x="243" y="188"/>
                    <a:pt x="243" y="121"/>
                  </a:cubicBezTo>
                  <a:cubicBezTo>
                    <a:pt x="243" y="54"/>
                    <a:pt x="189" y="0"/>
                    <a:pt x="122" y="0"/>
                  </a:cubicBezTo>
                  <a:close/>
                  <a:moveTo>
                    <a:pt x="154" y="121"/>
                  </a:moveTo>
                  <a:cubicBezTo>
                    <a:pt x="133" y="121"/>
                    <a:pt x="133" y="121"/>
                    <a:pt x="133" y="121"/>
                  </a:cubicBezTo>
                  <a:cubicBezTo>
                    <a:pt x="133" y="154"/>
                    <a:pt x="133" y="196"/>
                    <a:pt x="133" y="196"/>
                  </a:cubicBezTo>
                  <a:cubicBezTo>
                    <a:pt x="102" y="196"/>
                    <a:pt x="102" y="196"/>
                    <a:pt x="102" y="196"/>
                  </a:cubicBezTo>
                  <a:cubicBezTo>
                    <a:pt x="102" y="196"/>
                    <a:pt x="102" y="155"/>
                    <a:pt x="102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7" y="94"/>
                    <a:pt x="87" y="94"/>
                    <a:pt x="87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102" y="77"/>
                    <a:pt x="102" y="77"/>
                    <a:pt x="102" y="77"/>
                  </a:cubicBezTo>
                  <a:cubicBezTo>
                    <a:pt x="102" y="65"/>
                    <a:pt x="108" y="46"/>
                    <a:pt x="133" y="46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6" y="72"/>
                    <a:pt x="142" y="72"/>
                    <a:pt x="140" y="72"/>
                  </a:cubicBezTo>
                  <a:cubicBezTo>
                    <a:pt x="137" y="72"/>
                    <a:pt x="133" y="73"/>
                    <a:pt x="133" y="79"/>
                  </a:cubicBezTo>
                  <a:cubicBezTo>
                    <a:pt x="133" y="94"/>
                    <a:pt x="133" y="94"/>
                    <a:pt x="133" y="94"/>
                  </a:cubicBezTo>
                  <a:cubicBezTo>
                    <a:pt x="157" y="94"/>
                    <a:pt x="157" y="94"/>
                    <a:pt x="157" y="94"/>
                  </a:cubicBezTo>
                  <a:lnTo>
                    <a:pt x="154" y="12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218184" y="2794520"/>
              <a:ext cx="566148" cy="751820"/>
            </a:xfrm>
            <a:custGeom>
              <a:avLst/>
              <a:gdLst>
                <a:gd name="T0" fmla="*/ 3 w 141"/>
                <a:gd name="T1" fmla="*/ 157 h 187"/>
                <a:gd name="T2" fmla="*/ 3 w 141"/>
                <a:gd name="T3" fmla="*/ 155 h 187"/>
                <a:gd name="T4" fmla="*/ 36 w 141"/>
                <a:gd name="T5" fmla="*/ 131 h 187"/>
                <a:gd name="T6" fmla="*/ 38 w 141"/>
                <a:gd name="T7" fmla="*/ 130 h 187"/>
                <a:gd name="T8" fmla="*/ 60 w 141"/>
                <a:gd name="T9" fmla="*/ 139 h 187"/>
                <a:gd name="T10" fmla="*/ 87 w 141"/>
                <a:gd name="T11" fmla="*/ 105 h 187"/>
                <a:gd name="T12" fmla="*/ 99 w 141"/>
                <a:gd name="T13" fmla="*/ 65 h 187"/>
                <a:gd name="T14" fmla="*/ 79 w 141"/>
                <a:gd name="T15" fmla="*/ 50 h 187"/>
                <a:gd name="T16" fmla="*/ 80 w 141"/>
                <a:gd name="T17" fmla="*/ 10 h 187"/>
                <a:gd name="T18" fmla="*/ 82 w 141"/>
                <a:gd name="T19" fmla="*/ 8 h 187"/>
                <a:gd name="T20" fmla="*/ 96 w 141"/>
                <a:gd name="T21" fmla="*/ 0 h 187"/>
                <a:gd name="T22" fmla="*/ 100 w 141"/>
                <a:gd name="T23" fmla="*/ 1 h 187"/>
                <a:gd name="T24" fmla="*/ 123 w 141"/>
                <a:gd name="T25" fmla="*/ 15 h 187"/>
                <a:gd name="T26" fmla="*/ 113 w 141"/>
                <a:gd name="T27" fmla="*/ 123 h 187"/>
                <a:gd name="T28" fmla="*/ 32 w 141"/>
                <a:gd name="T29" fmla="*/ 187 h 187"/>
                <a:gd name="T30" fmla="*/ 32 w 141"/>
                <a:gd name="T31" fmla="*/ 187 h 187"/>
                <a:gd name="T32" fmla="*/ 31 w 141"/>
                <a:gd name="T33" fmla="*/ 187 h 187"/>
                <a:gd name="T34" fmla="*/ 7 w 141"/>
                <a:gd name="T35" fmla="*/ 176 h 187"/>
                <a:gd name="T36" fmla="*/ 3 w 141"/>
                <a:gd name="T37" fmla="*/ 15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1" h="187">
                  <a:moveTo>
                    <a:pt x="3" y="157"/>
                  </a:moveTo>
                  <a:cubicBezTo>
                    <a:pt x="3" y="155"/>
                    <a:pt x="3" y="155"/>
                    <a:pt x="3" y="155"/>
                  </a:cubicBezTo>
                  <a:cubicBezTo>
                    <a:pt x="4" y="148"/>
                    <a:pt x="33" y="131"/>
                    <a:pt x="36" y="131"/>
                  </a:cubicBezTo>
                  <a:cubicBezTo>
                    <a:pt x="38" y="130"/>
                    <a:pt x="38" y="130"/>
                    <a:pt x="38" y="130"/>
                  </a:cubicBezTo>
                  <a:cubicBezTo>
                    <a:pt x="42" y="130"/>
                    <a:pt x="48" y="133"/>
                    <a:pt x="60" y="139"/>
                  </a:cubicBezTo>
                  <a:cubicBezTo>
                    <a:pt x="70" y="132"/>
                    <a:pt x="82" y="114"/>
                    <a:pt x="87" y="105"/>
                  </a:cubicBezTo>
                  <a:cubicBezTo>
                    <a:pt x="92" y="94"/>
                    <a:pt x="99" y="77"/>
                    <a:pt x="99" y="65"/>
                  </a:cubicBezTo>
                  <a:cubicBezTo>
                    <a:pt x="86" y="58"/>
                    <a:pt x="80" y="55"/>
                    <a:pt x="79" y="50"/>
                  </a:cubicBezTo>
                  <a:cubicBezTo>
                    <a:pt x="78" y="48"/>
                    <a:pt x="76" y="14"/>
                    <a:pt x="80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5" y="5"/>
                    <a:pt x="89" y="0"/>
                    <a:pt x="96" y="0"/>
                  </a:cubicBezTo>
                  <a:cubicBezTo>
                    <a:pt x="97" y="0"/>
                    <a:pt x="99" y="0"/>
                    <a:pt x="100" y="1"/>
                  </a:cubicBezTo>
                  <a:cubicBezTo>
                    <a:pt x="105" y="2"/>
                    <a:pt x="117" y="7"/>
                    <a:pt x="123" y="15"/>
                  </a:cubicBezTo>
                  <a:cubicBezTo>
                    <a:pt x="127" y="20"/>
                    <a:pt x="141" y="70"/>
                    <a:pt x="113" y="123"/>
                  </a:cubicBezTo>
                  <a:cubicBezTo>
                    <a:pt x="85" y="174"/>
                    <a:pt x="39" y="187"/>
                    <a:pt x="32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21" y="186"/>
                    <a:pt x="11" y="179"/>
                    <a:pt x="7" y="176"/>
                  </a:cubicBezTo>
                  <a:cubicBezTo>
                    <a:pt x="0" y="171"/>
                    <a:pt x="2" y="162"/>
                    <a:pt x="3" y="1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77128" y="3316534"/>
              <a:ext cx="783780" cy="795954"/>
            </a:xfrm>
            <a:custGeom>
              <a:avLst/>
              <a:gdLst>
                <a:gd name="T0" fmla="*/ 190 w 195"/>
                <a:gd name="T1" fmla="*/ 120 h 198"/>
                <a:gd name="T2" fmla="*/ 192 w 195"/>
                <a:gd name="T3" fmla="*/ 100 h 198"/>
                <a:gd name="T4" fmla="*/ 99 w 195"/>
                <a:gd name="T5" fmla="*/ 7 h 198"/>
                <a:gd name="T6" fmla="*/ 83 w 195"/>
                <a:gd name="T7" fmla="*/ 8 h 198"/>
                <a:gd name="T8" fmla="*/ 54 w 195"/>
                <a:gd name="T9" fmla="*/ 0 h 198"/>
                <a:gd name="T10" fmla="*/ 0 w 195"/>
                <a:gd name="T11" fmla="*/ 54 h 198"/>
                <a:gd name="T12" fmla="*/ 7 w 195"/>
                <a:gd name="T13" fmla="*/ 81 h 198"/>
                <a:gd name="T14" fmla="*/ 5 w 195"/>
                <a:gd name="T15" fmla="*/ 100 h 198"/>
                <a:gd name="T16" fmla="*/ 99 w 195"/>
                <a:gd name="T17" fmla="*/ 193 h 198"/>
                <a:gd name="T18" fmla="*/ 116 w 195"/>
                <a:gd name="T19" fmla="*/ 192 h 198"/>
                <a:gd name="T20" fmla="*/ 141 w 195"/>
                <a:gd name="T21" fmla="*/ 198 h 198"/>
                <a:gd name="T22" fmla="*/ 195 w 195"/>
                <a:gd name="T23" fmla="*/ 144 h 198"/>
                <a:gd name="T24" fmla="*/ 190 w 195"/>
                <a:gd name="T25" fmla="*/ 120 h 198"/>
                <a:gd name="T26" fmla="*/ 146 w 195"/>
                <a:gd name="T27" fmla="*/ 145 h 198"/>
                <a:gd name="T28" fmla="*/ 127 w 195"/>
                <a:gd name="T29" fmla="*/ 159 h 198"/>
                <a:gd name="T30" fmla="*/ 98 w 195"/>
                <a:gd name="T31" fmla="*/ 164 h 198"/>
                <a:gd name="T32" fmla="*/ 65 w 195"/>
                <a:gd name="T33" fmla="*/ 157 h 198"/>
                <a:gd name="T34" fmla="*/ 49 w 195"/>
                <a:gd name="T35" fmla="*/ 144 h 198"/>
                <a:gd name="T36" fmla="*/ 44 w 195"/>
                <a:gd name="T37" fmla="*/ 127 h 198"/>
                <a:gd name="T38" fmla="*/ 47 w 195"/>
                <a:gd name="T39" fmla="*/ 118 h 198"/>
                <a:gd name="T40" fmla="*/ 57 w 195"/>
                <a:gd name="T41" fmla="*/ 114 h 198"/>
                <a:gd name="T42" fmla="*/ 65 w 195"/>
                <a:gd name="T43" fmla="*/ 117 h 198"/>
                <a:gd name="T44" fmla="*/ 71 w 195"/>
                <a:gd name="T45" fmla="*/ 125 h 198"/>
                <a:gd name="T46" fmla="*/ 76 w 195"/>
                <a:gd name="T47" fmla="*/ 135 h 198"/>
                <a:gd name="T48" fmla="*/ 84 w 195"/>
                <a:gd name="T49" fmla="*/ 141 h 198"/>
                <a:gd name="T50" fmla="*/ 98 w 195"/>
                <a:gd name="T51" fmla="*/ 143 h 198"/>
                <a:gd name="T52" fmla="*/ 116 w 195"/>
                <a:gd name="T53" fmla="*/ 138 h 198"/>
                <a:gd name="T54" fmla="*/ 123 w 195"/>
                <a:gd name="T55" fmla="*/ 127 h 198"/>
                <a:gd name="T56" fmla="*/ 120 w 195"/>
                <a:gd name="T57" fmla="*/ 118 h 198"/>
                <a:gd name="T58" fmla="*/ 110 w 195"/>
                <a:gd name="T59" fmla="*/ 112 h 198"/>
                <a:gd name="T60" fmla="*/ 93 w 195"/>
                <a:gd name="T61" fmla="*/ 108 h 198"/>
                <a:gd name="T62" fmla="*/ 68 w 195"/>
                <a:gd name="T63" fmla="*/ 101 h 198"/>
                <a:gd name="T64" fmla="*/ 52 w 195"/>
                <a:gd name="T65" fmla="*/ 89 h 198"/>
                <a:gd name="T66" fmla="*/ 46 w 195"/>
                <a:gd name="T67" fmla="*/ 70 h 198"/>
                <a:gd name="T68" fmla="*/ 52 w 195"/>
                <a:gd name="T69" fmla="*/ 51 h 198"/>
                <a:gd name="T70" fmla="*/ 71 w 195"/>
                <a:gd name="T71" fmla="*/ 39 h 198"/>
                <a:gd name="T72" fmla="*/ 98 w 195"/>
                <a:gd name="T73" fmla="*/ 35 h 198"/>
                <a:gd name="T74" fmla="*/ 120 w 195"/>
                <a:gd name="T75" fmla="*/ 37 h 198"/>
                <a:gd name="T76" fmla="*/ 135 w 195"/>
                <a:gd name="T77" fmla="*/ 45 h 198"/>
                <a:gd name="T78" fmla="*/ 144 w 195"/>
                <a:gd name="T79" fmla="*/ 55 h 198"/>
                <a:gd name="T80" fmla="*/ 147 w 195"/>
                <a:gd name="T81" fmla="*/ 66 h 198"/>
                <a:gd name="T82" fmla="*/ 143 w 195"/>
                <a:gd name="T83" fmla="*/ 75 h 198"/>
                <a:gd name="T84" fmla="*/ 134 w 195"/>
                <a:gd name="T85" fmla="*/ 79 h 198"/>
                <a:gd name="T86" fmla="*/ 126 w 195"/>
                <a:gd name="T87" fmla="*/ 76 h 198"/>
                <a:gd name="T88" fmla="*/ 120 w 195"/>
                <a:gd name="T89" fmla="*/ 69 h 198"/>
                <a:gd name="T90" fmla="*/ 112 w 195"/>
                <a:gd name="T91" fmla="*/ 59 h 198"/>
                <a:gd name="T92" fmla="*/ 96 w 195"/>
                <a:gd name="T93" fmla="*/ 55 h 198"/>
                <a:gd name="T94" fmla="*/ 80 w 195"/>
                <a:gd name="T95" fmla="*/ 59 h 198"/>
                <a:gd name="T96" fmla="*/ 74 w 195"/>
                <a:gd name="T97" fmla="*/ 68 h 198"/>
                <a:gd name="T98" fmla="*/ 76 w 195"/>
                <a:gd name="T99" fmla="*/ 73 h 198"/>
                <a:gd name="T100" fmla="*/ 82 w 195"/>
                <a:gd name="T101" fmla="*/ 78 h 198"/>
                <a:gd name="T102" fmla="*/ 89 w 195"/>
                <a:gd name="T103" fmla="*/ 81 h 198"/>
                <a:gd name="T104" fmla="*/ 102 w 195"/>
                <a:gd name="T105" fmla="*/ 84 h 198"/>
                <a:gd name="T106" fmla="*/ 123 w 195"/>
                <a:gd name="T107" fmla="*/ 89 h 198"/>
                <a:gd name="T108" fmla="*/ 139 w 195"/>
                <a:gd name="T109" fmla="*/ 96 h 198"/>
                <a:gd name="T110" fmla="*/ 149 w 195"/>
                <a:gd name="T111" fmla="*/ 108 h 198"/>
                <a:gd name="T112" fmla="*/ 153 w 195"/>
                <a:gd name="T113" fmla="*/ 124 h 198"/>
                <a:gd name="T114" fmla="*/ 146 w 195"/>
                <a:gd name="T115" fmla="*/ 14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5" h="198">
                  <a:moveTo>
                    <a:pt x="190" y="120"/>
                  </a:moveTo>
                  <a:cubicBezTo>
                    <a:pt x="191" y="114"/>
                    <a:pt x="192" y="107"/>
                    <a:pt x="192" y="100"/>
                  </a:cubicBezTo>
                  <a:cubicBezTo>
                    <a:pt x="192" y="49"/>
                    <a:pt x="150" y="7"/>
                    <a:pt x="99" y="7"/>
                  </a:cubicBezTo>
                  <a:cubicBezTo>
                    <a:pt x="93" y="7"/>
                    <a:pt x="88" y="7"/>
                    <a:pt x="83" y="8"/>
                  </a:cubicBezTo>
                  <a:cubicBezTo>
                    <a:pt x="74" y="3"/>
                    <a:pt x="64" y="0"/>
                    <a:pt x="54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64"/>
                    <a:pt x="2" y="73"/>
                    <a:pt x="7" y="81"/>
                  </a:cubicBezTo>
                  <a:cubicBezTo>
                    <a:pt x="6" y="87"/>
                    <a:pt x="5" y="94"/>
                    <a:pt x="5" y="100"/>
                  </a:cubicBezTo>
                  <a:cubicBezTo>
                    <a:pt x="5" y="152"/>
                    <a:pt x="47" y="193"/>
                    <a:pt x="99" y="193"/>
                  </a:cubicBezTo>
                  <a:cubicBezTo>
                    <a:pt x="104" y="193"/>
                    <a:pt x="110" y="193"/>
                    <a:pt x="116" y="192"/>
                  </a:cubicBezTo>
                  <a:cubicBezTo>
                    <a:pt x="123" y="196"/>
                    <a:pt x="132" y="198"/>
                    <a:pt x="141" y="198"/>
                  </a:cubicBezTo>
                  <a:cubicBezTo>
                    <a:pt x="171" y="198"/>
                    <a:pt x="195" y="174"/>
                    <a:pt x="195" y="144"/>
                  </a:cubicBezTo>
                  <a:cubicBezTo>
                    <a:pt x="195" y="136"/>
                    <a:pt x="193" y="127"/>
                    <a:pt x="190" y="120"/>
                  </a:cubicBezTo>
                  <a:close/>
                  <a:moveTo>
                    <a:pt x="146" y="145"/>
                  </a:moveTo>
                  <a:cubicBezTo>
                    <a:pt x="142" y="151"/>
                    <a:pt x="136" y="156"/>
                    <a:pt x="127" y="159"/>
                  </a:cubicBezTo>
                  <a:cubicBezTo>
                    <a:pt x="119" y="163"/>
                    <a:pt x="109" y="164"/>
                    <a:pt x="98" y="164"/>
                  </a:cubicBezTo>
                  <a:cubicBezTo>
                    <a:pt x="85" y="164"/>
                    <a:pt x="74" y="162"/>
                    <a:pt x="65" y="157"/>
                  </a:cubicBezTo>
                  <a:cubicBezTo>
                    <a:pt x="59" y="154"/>
                    <a:pt x="53" y="149"/>
                    <a:pt x="49" y="144"/>
                  </a:cubicBezTo>
                  <a:cubicBezTo>
                    <a:pt x="46" y="138"/>
                    <a:pt x="44" y="132"/>
                    <a:pt x="44" y="127"/>
                  </a:cubicBezTo>
                  <a:cubicBezTo>
                    <a:pt x="44" y="123"/>
                    <a:pt x="45" y="120"/>
                    <a:pt x="47" y="118"/>
                  </a:cubicBezTo>
                  <a:cubicBezTo>
                    <a:pt x="50" y="116"/>
                    <a:pt x="53" y="114"/>
                    <a:pt x="57" y="114"/>
                  </a:cubicBezTo>
                  <a:cubicBezTo>
                    <a:pt x="60" y="114"/>
                    <a:pt x="63" y="115"/>
                    <a:pt x="65" y="117"/>
                  </a:cubicBezTo>
                  <a:cubicBezTo>
                    <a:pt x="68" y="119"/>
                    <a:pt x="69" y="122"/>
                    <a:pt x="71" y="125"/>
                  </a:cubicBezTo>
                  <a:cubicBezTo>
                    <a:pt x="72" y="129"/>
                    <a:pt x="74" y="132"/>
                    <a:pt x="76" y="135"/>
                  </a:cubicBezTo>
                  <a:cubicBezTo>
                    <a:pt x="78" y="137"/>
                    <a:pt x="81" y="139"/>
                    <a:pt x="84" y="141"/>
                  </a:cubicBezTo>
                  <a:cubicBezTo>
                    <a:pt x="87" y="142"/>
                    <a:pt x="92" y="143"/>
                    <a:pt x="98" y="143"/>
                  </a:cubicBezTo>
                  <a:cubicBezTo>
                    <a:pt x="105" y="143"/>
                    <a:pt x="112" y="142"/>
                    <a:pt x="116" y="138"/>
                  </a:cubicBezTo>
                  <a:cubicBezTo>
                    <a:pt x="121" y="135"/>
                    <a:pt x="123" y="131"/>
                    <a:pt x="123" y="127"/>
                  </a:cubicBezTo>
                  <a:cubicBezTo>
                    <a:pt x="123" y="123"/>
                    <a:pt x="122" y="120"/>
                    <a:pt x="120" y="118"/>
                  </a:cubicBezTo>
                  <a:cubicBezTo>
                    <a:pt x="117" y="115"/>
                    <a:pt x="114" y="114"/>
                    <a:pt x="110" y="112"/>
                  </a:cubicBezTo>
                  <a:cubicBezTo>
                    <a:pt x="105" y="111"/>
                    <a:pt x="100" y="110"/>
                    <a:pt x="93" y="108"/>
                  </a:cubicBezTo>
                  <a:cubicBezTo>
                    <a:pt x="83" y="106"/>
                    <a:pt x="75" y="104"/>
                    <a:pt x="68" y="101"/>
                  </a:cubicBezTo>
                  <a:cubicBezTo>
                    <a:pt x="61" y="98"/>
                    <a:pt x="56" y="94"/>
                    <a:pt x="52" y="89"/>
                  </a:cubicBezTo>
                  <a:cubicBezTo>
                    <a:pt x="48" y="84"/>
                    <a:pt x="46" y="78"/>
                    <a:pt x="46" y="70"/>
                  </a:cubicBezTo>
                  <a:cubicBezTo>
                    <a:pt x="46" y="63"/>
                    <a:pt x="48" y="57"/>
                    <a:pt x="52" y="51"/>
                  </a:cubicBezTo>
                  <a:cubicBezTo>
                    <a:pt x="57" y="46"/>
                    <a:pt x="63" y="42"/>
                    <a:pt x="71" y="39"/>
                  </a:cubicBezTo>
                  <a:cubicBezTo>
                    <a:pt x="78" y="36"/>
                    <a:pt x="87" y="35"/>
                    <a:pt x="98" y="35"/>
                  </a:cubicBezTo>
                  <a:cubicBezTo>
                    <a:pt x="106" y="35"/>
                    <a:pt x="114" y="35"/>
                    <a:pt x="120" y="37"/>
                  </a:cubicBezTo>
                  <a:cubicBezTo>
                    <a:pt x="126" y="39"/>
                    <a:pt x="131" y="42"/>
                    <a:pt x="135" y="45"/>
                  </a:cubicBezTo>
                  <a:cubicBezTo>
                    <a:pt x="139" y="48"/>
                    <a:pt x="142" y="52"/>
                    <a:pt x="144" y="55"/>
                  </a:cubicBezTo>
                  <a:cubicBezTo>
                    <a:pt x="146" y="59"/>
                    <a:pt x="147" y="62"/>
                    <a:pt x="147" y="66"/>
                  </a:cubicBezTo>
                  <a:cubicBezTo>
                    <a:pt x="147" y="69"/>
                    <a:pt x="146" y="72"/>
                    <a:pt x="143" y="75"/>
                  </a:cubicBezTo>
                  <a:cubicBezTo>
                    <a:pt x="141" y="78"/>
                    <a:pt x="137" y="79"/>
                    <a:pt x="134" y="79"/>
                  </a:cubicBezTo>
                  <a:cubicBezTo>
                    <a:pt x="130" y="79"/>
                    <a:pt x="128" y="78"/>
                    <a:pt x="126" y="76"/>
                  </a:cubicBezTo>
                  <a:cubicBezTo>
                    <a:pt x="124" y="75"/>
                    <a:pt x="122" y="72"/>
                    <a:pt x="120" y="69"/>
                  </a:cubicBezTo>
                  <a:cubicBezTo>
                    <a:pt x="118" y="65"/>
                    <a:pt x="115" y="61"/>
                    <a:pt x="112" y="59"/>
                  </a:cubicBezTo>
                  <a:cubicBezTo>
                    <a:pt x="109" y="56"/>
                    <a:pt x="103" y="55"/>
                    <a:pt x="96" y="55"/>
                  </a:cubicBezTo>
                  <a:cubicBezTo>
                    <a:pt x="89" y="55"/>
                    <a:pt x="84" y="56"/>
                    <a:pt x="80" y="59"/>
                  </a:cubicBezTo>
                  <a:cubicBezTo>
                    <a:pt x="76" y="62"/>
                    <a:pt x="74" y="65"/>
                    <a:pt x="74" y="68"/>
                  </a:cubicBezTo>
                  <a:cubicBezTo>
                    <a:pt x="74" y="70"/>
                    <a:pt x="75" y="72"/>
                    <a:pt x="76" y="73"/>
                  </a:cubicBezTo>
                  <a:cubicBezTo>
                    <a:pt x="77" y="75"/>
                    <a:pt x="79" y="76"/>
                    <a:pt x="82" y="78"/>
                  </a:cubicBezTo>
                  <a:cubicBezTo>
                    <a:pt x="84" y="79"/>
                    <a:pt x="87" y="80"/>
                    <a:pt x="89" y="81"/>
                  </a:cubicBezTo>
                  <a:cubicBezTo>
                    <a:pt x="92" y="81"/>
                    <a:pt x="96" y="82"/>
                    <a:pt x="102" y="84"/>
                  </a:cubicBezTo>
                  <a:cubicBezTo>
                    <a:pt x="110" y="85"/>
                    <a:pt x="117" y="87"/>
                    <a:pt x="123" y="89"/>
                  </a:cubicBezTo>
                  <a:cubicBezTo>
                    <a:pt x="129" y="91"/>
                    <a:pt x="134" y="94"/>
                    <a:pt x="139" y="96"/>
                  </a:cubicBezTo>
                  <a:cubicBezTo>
                    <a:pt x="143" y="99"/>
                    <a:pt x="147" y="103"/>
                    <a:pt x="149" y="108"/>
                  </a:cubicBezTo>
                  <a:cubicBezTo>
                    <a:pt x="152" y="112"/>
                    <a:pt x="153" y="118"/>
                    <a:pt x="153" y="124"/>
                  </a:cubicBezTo>
                  <a:cubicBezTo>
                    <a:pt x="153" y="132"/>
                    <a:pt x="151" y="139"/>
                    <a:pt x="146" y="1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294610" y="2211632"/>
              <a:ext cx="776170" cy="779214"/>
            </a:xfrm>
            <a:custGeom>
              <a:avLst/>
              <a:gdLst>
                <a:gd name="T0" fmla="*/ 192 w 193"/>
                <a:gd name="T1" fmla="*/ 81 h 194"/>
                <a:gd name="T2" fmla="*/ 191 w 193"/>
                <a:gd name="T3" fmla="*/ 77 h 194"/>
                <a:gd name="T4" fmla="*/ 188 w 193"/>
                <a:gd name="T5" fmla="*/ 75 h 194"/>
                <a:gd name="T6" fmla="*/ 162 w 193"/>
                <a:gd name="T7" fmla="*/ 71 h 194"/>
                <a:gd name="T8" fmla="*/ 157 w 193"/>
                <a:gd name="T9" fmla="*/ 54 h 194"/>
                <a:gd name="T10" fmla="*/ 151 w 193"/>
                <a:gd name="T11" fmla="*/ 34 h 194"/>
                <a:gd name="T12" fmla="*/ 104 w 193"/>
                <a:gd name="T13" fmla="*/ 0 h 194"/>
                <a:gd name="T14" fmla="*/ 61 w 193"/>
                <a:gd name="T15" fmla="*/ 0 h 194"/>
                <a:gd name="T16" fmla="*/ 0 w 193"/>
                <a:gd name="T17" fmla="*/ 61 h 194"/>
                <a:gd name="T18" fmla="*/ 0 w 193"/>
                <a:gd name="T19" fmla="*/ 133 h 194"/>
                <a:gd name="T20" fmla="*/ 61 w 193"/>
                <a:gd name="T21" fmla="*/ 194 h 194"/>
                <a:gd name="T22" fmla="*/ 131 w 193"/>
                <a:gd name="T23" fmla="*/ 194 h 194"/>
                <a:gd name="T24" fmla="*/ 192 w 193"/>
                <a:gd name="T25" fmla="*/ 133 h 194"/>
                <a:gd name="T26" fmla="*/ 193 w 193"/>
                <a:gd name="T27" fmla="*/ 83 h 194"/>
                <a:gd name="T28" fmla="*/ 192 w 193"/>
                <a:gd name="T29" fmla="*/ 81 h 194"/>
                <a:gd name="T30" fmla="*/ 62 w 193"/>
                <a:gd name="T31" fmla="*/ 50 h 194"/>
                <a:gd name="T32" fmla="*/ 96 w 193"/>
                <a:gd name="T33" fmla="*/ 50 h 194"/>
                <a:gd name="T34" fmla="*/ 108 w 193"/>
                <a:gd name="T35" fmla="*/ 62 h 194"/>
                <a:gd name="T36" fmla="*/ 96 w 193"/>
                <a:gd name="T37" fmla="*/ 73 h 194"/>
                <a:gd name="T38" fmla="*/ 62 w 193"/>
                <a:gd name="T39" fmla="*/ 73 h 194"/>
                <a:gd name="T40" fmla="*/ 50 w 193"/>
                <a:gd name="T41" fmla="*/ 62 h 194"/>
                <a:gd name="T42" fmla="*/ 62 w 193"/>
                <a:gd name="T43" fmla="*/ 50 h 194"/>
                <a:gd name="T44" fmla="*/ 131 w 193"/>
                <a:gd name="T45" fmla="*/ 143 h 194"/>
                <a:gd name="T46" fmla="*/ 62 w 193"/>
                <a:gd name="T47" fmla="*/ 143 h 194"/>
                <a:gd name="T48" fmla="*/ 50 w 193"/>
                <a:gd name="T49" fmla="*/ 132 h 194"/>
                <a:gd name="T50" fmla="*/ 62 w 193"/>
                <a:gd name="T51" fmla="*/ 120 h 194"/>
                <a:gd name="T52" fmla="*/ 131 w 193"/>
                <a:gd name="T53" fmla="*/ 120 h 194"/>
                <a:gd name="T54" fmla="*/ 142 w 193"/>
                <a:gd name="T55" fmla="*/ 132 h 194"/>
                <a:gd name="T56" fmla="*/ 131 w 193"/>
                <a:gd name="T57" fmla="*/ 14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3" h="194">
                  <a:moveTo>
                    <a:pt x="192" y="81"/>
                  </a:moveTo>
                  <a:cubicBezTo>
                    <a:pt x="191" y="77"/>
                    <a:pt x="191" y="77"/>
                    <a:pt x="191" y="77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4" y="72"/>
                    <a:pt x="166" y="75"/>
                    <a:pt x="162" y="71"/>
                  </a:cubicBezTo>
                  <a:cubicBezTo>
                    <a:pt x="158" y="68"/>
                    <a:pt x="158" y="62"/>
                    <a:pt x="157" y="54"/>
                  </a:cubicBezTo>
                  <a:cubicBezTo>
                    <a:pt x="155" y="39"/>
                    <a:pt x="153" y="39"/>
                    <a:pt x="151" y="34"/>
                  </a:cubicBezTo>
                  <a:cubicBezTo>
                    <a:pt x="143" y="16"/>
                    <a:pt x="120" y="2"/>
                    <a:pt x="10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28" y="0"/>
                    <a:pt x="0" y="28"/>
                    <a:pt x="0" y="61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66"/>
                    <a:pt x="28" y="194"/>
                    <a:pt x="61" y="194"/>
                  </a:cubicBezTo>
                  <a:cubicBezTo>
                    <a:pt x="131" y="194"/>
                    <a:pt x="131" y="194"/>
                    <a:pt x="131" y="194"/>
                  </a:cubicBezTo>
                  <a:cubicBezTo>
                    <a:pt x="165" y="194"/>
                    <a:pt x="192" y="166"/>
                    <a:pt x="192" y="133"/>
                  </a:cubicBezTo>
                  <a:cubicBezTo>
                    <a:pt x="193" y="83"/>
                    <a:pt x="193" y="83"/>
                    <a:pt x="193" y="83"/>
                  </a:cubicBezTo>
                  <a:lnTo>
                    <a:pt x="192" y="81"/>
                  </a:lnTo>
                  <a:close/>
                  <a:moveTo>
                    <a:pt x="62" y="50"/>
                  </a:moveTo>
                  <a:cubicBezTo>
                    <a:pt x="96" y="50"/>
                    <a:pt x="96" y="50"/>
                    <a:pt x="96" y="50"/>
                  </a:cubicBezTo>
                  <a:cubicBezTo>
                    <a:pt x="102" y="50"/>
                    <a:pt x="108" y="55"/>
                    <a:pt x="108" y="62"/>
                  </a:cubicBezTo>
                  <a:cubicBezTo>
                    <a:pt x="108" y="68"/>
                    <a:pt x="102" y="73"/>
                    <a:pt x="96" y="73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56" y="73"/>
                    <a:pt x="50" y="68"/>
                    <a:pt x="50" y="62"/>
                  </a:cubicBezTo>
                  <a:cubicBezTo>
                    <a:pt x="50" y="55"/>
                    <a:pt x="56" y="50"/>
                    <a:pt x="62" y="50"/>
                  </a:cubicBezTo>
                  <a:close/>
                  <a:moveTo>
                    <a:pt x="131" y="143"/>
                  </a:moveTo>
                  <a:cubicBezTo>
                    <a:pt x="62" y="143"/>
                    <a:pt x="62" y="143"/>
                    <a:pt x="62" y="143"/>
                  </a:cubicBezTo>
                  <a:cubicBezTo>
                    <a:pt x="56" y="143"/>
                    <a:pt x="50" y="138"/>
                    <a:pt x="50" y="132"/>
                  </a:cubicBezTo>
                  <a:cubicBezTo>
                    <a:pt x="50" y="125"/>
                    <a:pt x="56" y="120"/>
                    <a:pt x="6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7" y="120"/>
                    <a:pt x="142" y="125"/>
                    <a:pt x="142" y="132"/>
                  </a:cubicBezTo>
                  <a:cubicBezTo>
                    <a:pt x="142" y="138"/>
                    <a:pt x="137" y="143"/>
                    <a:pt x="131" y="1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13" name="Group 12出自【趣你的PPT】(微信:qunideppt)：最优质的PPT资源库"/>
            <p:cNvGrpSpPr/>
            <p:nvPr/>
          </p:nvGrpSpPr>
          <p:grpSpPr>
            <a:xfrm>
              <a:off x="8396467" y="668424"/>
              <a:ext cx="937492" cy="931403"/>
              <a:chOff x="2189163" y="538163"/>
              <a:chExt cx="977900" cy="971549"/>
            </a:xfrm>
            <a:solidFill>
              <a:schemeClr val="accent2"/>
            </a:solidFill>
          </p:grpSpPr>
          <p:sp>
            <p:nvSpPr>
              <p:cNvPr id="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89163" y="538163"/>
                <a:ext cx="733425" cy="677862"/>
              </a:xfrm>
              <a:custGeom>
                <a:avLst/>
                <a:gdLst>
                  <a:gd name="T0" fmla="*/ 75 w 175"/>
                  <a:gd name="T1" fmla="*/ 162 h 162"/>
                  <a:gd name="T2" fmla="*/ 87 w 175"/>
                  <a:gd name="T3" fmla="*/ 152 h 162"/>
                  <a:gd name="T4" fmla="*/ 76 w 175"/>
                  <a:gd name="T5" fmla="*/ 142 h 162"/>
                  <a:gd name="T6" fmla="*/ 69 w 175"/>
                  <a:gd name="T7" fmla="*/ 142 h 162"/>
                  <a:gd name="T8" fmla="*/ 37 w 175"/>
                  <a:gd name="T9" fmla="*/ 109 h 162"/>
                  <a:gd name="T10" fmla="*/ 70 w 175"/>
                  <a:gd name="T11" fmla="*/ 78 h 162"/>
                  <a:gd name="T12" fmla="*/ 114 w 175"/>
                  <a:gd name="T13" fmla="*/ 78 h 162"/>
                  <a:gd name="T14" fmla="*/ 146 w 175"/>
                  <a:gd name="T15" fmla="*/ 110 h 162"/>
                  <a:gd name="T16" fmla="*/ 146 w 175"/>
                  <a:gd name="T17" fmla="*/ 151 h 162"/>
                  <a:gd name="T18" fmla="*/ 158 w 175"/>
                  <a:gd name="T19" fmla="*/ 162 h 162"/>
                  <a:gd name="T20" fmla="*/ 163 w 175"/>
                  <a:gd name="T21" fmla="*/ 162 h 162"/>
                  <a:gd name="T22" fmla="*/ 175 w 175"/>
                  <a:gd name="T23" fmla="*/ 151 h 162"/>
                  <a:gd name="T24" fmla="*/ 175 w 175"/>
                  <a:gd name="T25" fmla="*/ 15 h 162"/>
                  <a:gd name="T26" fmla="*/ 117 w 175"/>
                  <a:gd name="T27" fmla="*/ 0 h 162"/>
                  <a:gd name="T28" fmla="*/ 0 w 175"/>
                  <a:gd name="T29" fmla="*/ 116 h 162"/>
                  <a:gd name="T30" fmla="*/ 10 w 175"/>
                  <a:gd name="T31" fmla="*/ 162 h 162"/>
                  <a:gd name="T32" fmla="*/ 75 w 175"/>
                  <a:gd name="T33" fmla="*/ 16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5" h="162">
                    <a:moveTo>
                      <a:pt x="75" y="162"/>
                    </a:moveTo>
                    <a:cubicBezTo>
                      <a:pt x="82" y="162"/>
                      <a:pt x="87" y="158"/>
                      <a:pt x="87" y="152"/>
                    </a:cubicBezTo>
                    <a:cubicBezTo>
                      <a:pt x="87" y="147"/>
                      <a:pt x="82" y="143"/>
                      <a:pt x="76" y="142"/>
                    </a:cubicBezTo>
                    <a:cubicBezTo>
                      <a:pt x="69" y="142"/>
                      <a:pt x="69" y="142"/>
                      <a:pt x="69" y="142"/>
                    </a:cubicBezTo>
                    <a:cubicBezTo>
                      <a:pt x="52" y="141"/>
                      <a:pt x="37" y="126"/>
                      <a:pt x="37" y="109"/>
                    </a:cubicBezTo>
                    <a:cubicBezTo>
                      <a:pt x="37" y="92"/>
                      <a:pt x="52" y="78"/>
                      <a:pt x="70" y="78"/>
                    </a:cubicBezTo>
                    <a:cubicBezTo>
                      <a:pt x="114" y="78"/>
                      <a:pt x="114" y="78"/>
                      <a:pt x="114" y="78"/>
                    </a:cubicBezTo>
                    <a:cubicBezTo>
                      <a:pt x="132" y="78"/>
                      <a:pt x="146" y="92"/>
                      <a:pt x="146" y="110"/>
                    </a:cubicBezTo>
                    <a:cubicBezTo>
                      <a:pt x="146" y="151"/>
                      <a:pt x="146" y="151"/>
                      <a:pt x="146" y="151"/>
                    </a:cubicBezTo>
                    <a:cubicBezTo>
                      <a:pt x="146" y="157"/>
                      <a:pt x="152" y="162"/>
                      <a:pt x="158" y="162"/>
                    </a:cubicBezTo>
                    <a:cubicBezTo>
                      <a:pt x="163" y="162"/>
                      <a:pt x="163" y="162"/>
                      <a:pt x="163" y="162"/>
                    </a:cubicBezTo>
                    <a:cubicBezTo>
                      <a:pt x="169" y="162"/>
                      <a:pt x="175" y="157"/>
                      <a:pt x="175" y="151"/>
                    </a:cubicBezTo>
                    <a:cubicBezTo>
                      <a:pt x="175" y="15"/>
                      <a:pt x="175" y="15"/>
                      <a:pt x="175" y="15"/>
                    </a:cubicBezTo>
                    <a:cubicBezTo>
                      <a:pt x="158" y="5"/>
                      <a:pt x="138" y="0"/>
                      <a:pt x="117" y="0"/>
                    </a:cubicBezTo>
                    <a:cubicBezTo>
                      <a:pt x="52" y="0"/>
                      <a:pt x="0" y="52"/>
                      <a:pt x="0" y="116"/>
                    </a:cubicBezTo>
                    <a:cubicBezTo>
                      <a:pt x="0" y="132"/>
                      <a:pt x="4" y="148"/>
                      <a:pt x="10" y="162"/>
                    </a:cubicBezTo>
                    <a:lnTo>
                      <a:pt x="75" y="1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81238" y="666750"/>
                <a:ext cx="885825" cy="842962"/>
              </a:xfrm>
              <a:custGeom>
                <a:avLst/>
                <a:gdLst>
                  <a:gd name="T0" fmla="*/ 174 w 211"/>
                  <a:gd name="T1" fmla="*/ 0 h 201"/>
                  <a:gd name="T2" fmla="*/ 174 w 211"/>
                  <a:gd name="T3" fmla="*/ 120 h 201"/>
                  <a:gd name="T4" fmla="*/ 141 w 211"/>
                  <a:gd name="T5" fmla="*/ 152 h 201"/>
                  <a:gd name="T6" fmla="*/ 136 w 211"/>
                  <a:gd name="T7" fmla="*/ 152 h 201"/>
                  <a:gd name="T8" fmla="*/ 103 w 211"/>
                  <a:gd name="T9" fmla="*/ 120 h 201"/>
                  <a:gd name="T10" fmla="*/ 103 w 211"/>
                  <a:gd name="T11" fmla="*/ 79 h 201"/>
                  <a:gd name="T12" fmla="*/ 92 w 211"/>
                  <a:gd name="T13" fmla="*/ 67 h 201"/>
                  <a:gd name="T14" fmla="*/ 48 w 211"/>
                  <a:gd name="T15" fmla="*/ 67 h 201"/>
                  <a:gd name="T16" fmla="*/ 36 w 211"/>
                  <a:gd name="T17" fmla="*/ 78 h 201"/>
                  <a:gd name="T18" fmla="*/ 48 w 211"/>
                  <a:gd name="T19" fmla="*/ 90 h 201"/>
                  <a:gd name="T20" fmla="*/ 55 w 211"/>
                  <a:gd name="T21" fmla="*/ 90 h 201"/>
                  <a:gd name="T22" fmla="*/ 86 w 211"/>
                  <a:gd name="T23" fmla="*/ 122 h 201"/>
                  <a:gd name="T24" fmla="*/ 53 w 211"/>
                  <a:gd name="T25" fmla="*/ 152 h 201"/>
                  <a:gd name="T26" fmla="*/ 0 w 211"/>
                  <a:gd name="T27" fmla="*/ 152 h 201"/>
                  <a:gd name="T28" fmla="*/ 95 w 211"/>
                  <a:gd name="T29" fmla="*/ 201 h 201"/>
                  <a:gd name="T30" fmla="*/ 211 w 211"/>
                  <a:gd name="T31" fmla="*/ 85 h 201"/>
                  <a:gd name="T32" fmla="*/ 174 w 211"/>
                  <a:gd name="T33" fmla="*/ 0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1" h="201">
                    <a:moveTo>
                      <a:pt x="174" y="0"/>
                    </a:moveTo>
                    <a:cubicBezTo>
                      <a:pt x="174" y="120"/>
                      <a:pt x="174" y="120"/>
                      <a:pt x="174" y="120"/>
                    </a:cubicBezTo>
                    <a:cubicBezTo>
                      <a:pt x="174" y="138"/>
                      <a:pt x="159" y="152"/>
                      <a:pt x="141" y="152"/>
                    </a:cubicBezTo>
                    <a:cubicBezTo>
                      <a:pt x="136" y="152"/>
                      <a:pt x="136" y="152"/>
                      <a:pt x="136" y="152"/>
                    </a:cubicBezTo>
                    <a:cubicBezTo>
                      <a:pt x="118" y="152"/>
                      <a:pt x="103" y="138"/>
                      <a:pt x="103" y="120"/>
                    </a:cubicBezTo>
                    <a:cubicBezTo>
                      <a:pt x="103" y="79"/>
                      <a:pt x="103" y="79"/>
                      <a:pt x="103" y="79"/>
                    </a:cubicBezTo>
                    <a:cubicBezTo>
                      <a:pt x="103" y="73"/>
                      <a:pt x="98" y="67"/>
                      <a:pt x="92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2" y="67"/>
                      <a:pt x="36" y="72"/>
                      <a:pt x="36" y="78"/>
                    </a:cubicBezTo>
                    <a:cubicBezTo>
                      <a:pt x="36" y="84"/>
                      <a:pt x="42" y="90"/>
                      <a:pt x="48" y="90"/>
                    </a:cubicBezTo>
                    <a:cubicBezTo>
                      <a:pt x="55" y="90"/>
                      <a:pt x="55" y="90"/>
                      <a:pt x="55" y="90"/>
                    </a:cubicBezTo>
                    <a:cubicBezTo>
                      <a:pt x="73" y="91"/>
                      <a:pt x="87" y="106"/>
                      <a:pt x="86" y="122"/>
                    </a:cubicBezTo>
                    <a:cubicBezTo>
                      <a:pt x="86" y="139"/>
                      <a:pt x="71" y="152"/>
                      <a:pt x="53" y="152"/>
                    </a:cubicBezTo>
                    <a:cubicBezTo>
                      <a:pt x="0" y="152"/>
                      <a:pt x="0" y="152"/>
                      <a:pt x="0" y="152"/>
                    </a:cubicBezTo>
                    <a:cubicBezTo>
                      <a:pt x="21" y="182"/>
                      <a:pt x="55" y="201"/>
                      <a:pt x="95" y="201"/>
                    </a:cubicBezTo>
                    <a:cubicBezTo>
                      <a:pt x="159" y="201"/>
                      <a:pt x="211" y="149"/>
                      <a:pt x="211" y="85"/>
                    </a:cubicBezTo>
                    <a:cubicBezTo>
                      <a:pt x="211" y="51"/>
                      <a:pt x="197" y="21"/>
                      <a:pt x="17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4" name="Group 13出自【趣你的PPT】(微信:qunideppt)：最优质的PPT资源库"/>
            <p:cNvGrpSpPr/>
            <p:nvPr/>
          </p:nvGrpSpPr>
          <p:grpSpPr>
            <a:xfrm>
              <a:off x="7684216" y="4511744"/>
              <a:ext cx="600555" cy="562067"/>
              <a:chOff x="7904163" y="-96838"/>
              <a:chExt cx="1436687" cy="1344613"/>
            </a:xfrm>
            <a:solidFill>
              <a:schemeClr val="accent2"/>
            </a:solidFill>
          </p:grpSpPr>
          <p:sp>
            <p:nvSpPr>
              <p:cNvPr id="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97838" y="1054100"/>
                <a:ext cx="1050925" cy="193675"/>
              </a:xfrm>
              <a:custGeom>
                <a:avLst/>
                <a:gdLst>
                  <a:gd name="T0" fmla="*/ 273 w 278"/>
                  <a:gd name="T1" fmla="*/ 0 h 51"/>
                  <a:gd name="T2" fmla="*/ 5 w 278"/>
                  <a:gd name="T3" fmla="*/ 0 h 51"/>
                  <a:gd name="T4" fmla="*/ 0 w 278"/>
                  <a:gd name="T5" fmla="*/ 5 h 51"/>
                  <a:gd name="T6" fmla="*/ 0 w 278"/>
                  <a:gd name="T7" fmla="*/ 46 h 51"/>
                  <a:gd name="T8" fmla="*/ 5 w 278"/>
                  <a:gd name="T9" fmla="*/ 51 h 51"/>
                  <a:gd name="T10" fmla="*/ 273 w 278"/>
                  <a:gd name="T11" fmla="*/ 51 h 51"/>
                  <a:gd name="T12" fmla="*/ 278 w 278"/>
                  <a:gd name="T13" fmla="*/ 46 h 51"/>
                  <a:gd name="T14" fmla="*/ 278 w 278"/>
                  <a:gd name="T15" fmla="*/ 5 h 51"/>
                  <a:gd name="T16" fmla="*/ 273 w 278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8" h="51">
                    <a:moveTo>
                      <a:pt x="273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8"/>
                      <a:pt x="2" y="51"/>
                      <a:pt x="5" y="51"/>
                    </a:cubicBezTo>
                    <a:cubicBezTo>
                      <a:pt x="273" y="51"/>
                      <a:pt x="273" y="51"/>
                      <a:pt x="273" y="51"/>
                    </a:cubicBezTo>
                    <a:cubicBezTo>
                      <a:pt x="276" y="51"/>
                      <a:pt x="278" y="48"/>
                      <a:pt x="278" y="46"/>
                    </a:cubicBezTo>
                    <a:cubicBezTo>
                      <a:pt x="278" y="5"/>
                      <a:pt x="278" y="5"/>
                      <a:pt x="278" y="5"/>
                    </a:cubicBezTo>
                    <a:cubicBezTo>
                      <a:pt x="278" y="2"/>
                      <a:pt x="276" y="0"/>
                      <a:pt x="2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04163" y="-96838"/>
                <a:ext cx="1436687" cy="1055688"/>
              </a:xfrm>
              <a:custGeom>
                <a:avLst/>
                <a:gdLst>
                  <a:gd name="T0" fmla="*/ 380 w 380"/>
                  <a:gd name="T1" fmla="*/ 38 h 279"/>
                  <a:gd name="T2" fmla="*/ 342 w 380"/>
                  <a:gd name="T3" fmla="*/ 0 h 279"/>
                  <a:gd name="T4" fmla="*/ 304 w 380"/>
                  <a:gd name="T5" fmla="*/ 38 h 279"/>
                  <a:gd name="T6" fmla="*/ 320 w 380"/>
                  <a:gd name="T7" fmla="*/ 69 h 279"/>
                  <a:gd name="T8" fmla="*/ 253 w 380"/>
                  <a:gd name="T9" fmla="*/ 203 h 279"/>
                  <a:gd name="T10" fmla="*/ 209 w 380"/>
                  <a:gd name="T11" fmla="*/ 71 h 279"/>
                  <a:gd name="T12" fmla="*/ 228 w 380"/>
                  <a:gd name="T13" fmla="*/ 38 h 279"/>
                  <a:gd name="T14" fmla="*/ 190 w 380"/>
                  <a:gd name="T15" fmla="*/ 0 h 279"/>
                  <a:gd name="T16" fmla="*/ 152 w 380"/>
                  <a:gd name="T17" fmla="*/ 38 h 279"/>
                  <a:gd name="T18" fmla="*/ 171 w 380"/>
                  <a:gd name="T19" fmla="*/ 71 h 279"/>
                  <a:gd name="T20" fmla="*/ 127 w 380"/>
                  <a:gd name="T21" fmla="*/ 203 h 279"/>
                  <a:gd name="T22" fmla="*/ 60 w 380"/>
                  <a:gd name="T23" fmla="*/ 69 h 279"/>
                  <a:gd name="T24" fmla="*/ 76 w 380"/>
                  <a:gd name="T25" fmla="*/ 38 h 279"/>
                  <a:gd name="T26" fmla="*/ 38 w 380"/>
                  <a:gd name="T27" fmla="*/ 0 h 279"/>
                  <a:gd name="T28" fmla="*/ 0 w 380"/>
                  <a:gd name="T29" fmla="*/ 38 h 279"/>
                  <a:gd name="T30" fmla="*/ 28 w 380"/>
                  <a:gd name="T31" fmla="*/ 74 h 279"/>
                  <a:gd name="T32" fmla="*/ 51 w 380"/>
                  <a:gd name="T33" fmla="*/ 279 h 279"/>
                  <a:gd name="T34" fmla="*/ 329 w 380"/>
                  <a:gd name="T35" fmla="*/ 279 h 279"/>
                  <a:gd name="T36" fmla="*/ 352 w 380"/>
                  <a:gd name="T37" fmla="*/ 74 h 279"/>
                  <a:gd name="T38" fmla="*/ 380 w 380"/>
                  <a:gd name="T39" fmla="*/ 38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0" h="279">
                    <a:moveTo>
                      <a:pt x="380" y="38"/>
                    </a:moveTo>
                    <a:cubicBezTo>
                      <a:pt x="380" y="17"/>
                      <a:pt x="363" y="0"/>
                      <a:pt x="342" y="0"/>
                    </a:cubicBezTo>
                    <a:cubicBezTo>
                      <a:pt x="321" y="0"/>
                      <a:pt x="304" y="17"/>
                      <a:pt x="304" y="38"/>
                    </a:cubicBezTo>
                    <a:cubicBezTo>
                      <a:pt x="304" y="51"/>
                      <a:pt x="310" y="62"/>
                      <a:pt x="320" y="69"/>
                    </a:cubicBezTo>
                    <a:cubicBezTo>
                      <a:pt x="253" y="203"/>
                      <a:pt x="253" y="203"/>
                      <a:pt x="253" y="203"/>
                    </a:cubicBezTo>
                    <a:cubicBezTo>
                      <a:pt x="209" y="71"/>
                      <a:pt x="209" y="71"/>
                      <a:pt x="209" y="71"/>
                    </a:cubicBezTo>
                    <a:cubicBezTo>
                      <a:pt x="220" y="64"/>
                      <a:pt x="228" y="52"/>
                      <a:pt x="228" y="38"/>
                    </a:cubicBezTo>
                    <a:cubicBezTo>
                      <a:pt x="228" y="17"/>
                      <a:pt x="211" y="0"/>
                      <a:pt x="190" y="0"/>
                    </a:cubicBezTo>
                    <a:cubicBezTo>
                      <a:pt x="169" y="0"/>
                      <a:pt x="152" y="17"/>
                      <a:pt x="152" y="38"/>
                    </a:cubicBezTo>
                    <a:cubicBezTo>
                      <a:pt x="152" y="52"/>
                      <a:pt x="160" y="64"/>
                      <a:pt x="171" y="71"/>
                    </a:cubicBezTo>
                    <a:cubicBezTo>
                      <a:pt x="127" y="203"/>
                      <a:pt x="127" y="203"/>
                      <a:pt x="127" y="203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70" y="62"/>
                      <a:pt x="76" y="51"/>
                      <a:pt x="76" y="38"/>
                    </a:cubicBezTo>
                    <a:cubicBezTo>
                      <a:pt x="76" y="17"/>
                      <a:pt x="59" y="0"/>
                      <a:pt x="38" y="0"/>
                    </a:cubicBezTo>
                    <a:cubicBezTo>
                      <a:pt x="17" y="0"/>
                      <a:pt x="0" y="17"/>
                      <a:pt x="0" y="38"/>
                    </a:cubicBezTo>
                    <a:cubicBezTo>
                      <a:pt x="0" y="55"/>
                      <a:pt x="12" y="70"/>
                      <a:pt x="28" y="74"/>
                    </a:cubicBezTo>
                    <a:cubicBezTo>
                      <a:pt x="51" y="279"/>
                      <a:pt x="51" y="279"/>
                      <a:pt x="51" y="279"/>
                    </a:cubicBezTo>
                    <a:cubicBezTo>
                      <a:pt x="329" y="279"/>
                      <a:pt x="329" y="279"/>
                      <a:pt x="329" y="279"/>
                    </a:cubicBezTo>
                    <a:cubicBezTo>
                      <a:pt x="352" y="74"/>
                      <a:pt x="352" y="74"/>
                      <a:pt x="352" y="74"/>
                    </a:cubicBezTo>
                    <a:cubicBezTo>
                      <a:pt x="368" y="70"/>
                      <a:pt x="380" y="55"/>
                      <a:pt x="380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89896" y="1811869"/>
              <a:ext cx="737351" cy="672183"/>
            </a:xfrm>
            <a:custGeom>
              <a:avLst/>
              <a:gdLst>
                <a:gd name="T0" fmla="*/ 189 w 255"/>
                <a:gd name="T1" fmla="*/ 10 h 233"/>
                <a:gd name="T2" fmla="*/ 104 w 255"/>
                <a:gd name="T3" fmla="*/ 16 h 233"/>
                <a:gd name="T4" fmla="*/ 18 w 255"/>
                <a:gd name="T5" fmla="*/ 30 h 233"/>
                <a:gd name="T6" fmla="*/ 6 w 255"/>
                <a:gd name="T7" fmla="*/ 30 h 233"/>
                <a:gd name="T8" fmla="*/ 3 w 255"/>
                <a:gd name="T9" fmla="*/ 46 h 233"/>
                <a:gd name="T10" fmla="*/ 115 w 255"/>
                <a:gd name="T11" fmla="*/ 228 h 233"/>
                <a:gd name="T12" fmla="*/ 124 w 255"/>
                <a:gd name="T13" fmla="*/ 233 h 233"/>
                <a:gd name="T14" fmla="*/ 130 w 255"/>
                <a:gd name="T15" fmla="*/ 231 h 233"/>
                <a:gd name="T16" fmla="*/ 134 w 255"/>
                <a:gd name="T17" fmla="*/ 216 h 233"/>
                <a:gd name="T18" fmla="*/ 84 w 255"/>
                <a:gd name="T19" fmla="*/ 135 h 233"/>
                <a:gd name="T20" fmla="*/ 170 w 255"/>
                <a:gd name="T21" fmla="*/ 121 h 233"/>
                <a:gd name="T22" fmla="*/ 255 w 255"/>
                <a:gd name="T23" fmla="*/ 115 h 233"/>
                <a:gd name="T24" fmla="*/ 189 w 255"/>
                <a:gd name="T25" fmla="*/ 1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33">
                  <a:moveTo>
                    <a:pt x="189" y="10"/>
                  </a:moveTo>
                  <a:cubicBezTo>
                    <a:pt x="189" y="10"/>
                    <a:pt x="146" y="31"/>
                    <a:pt x="104" y="16"/>
                  </a:cubicBezTo>
                  <a:cubicBezTo>
                    <a:pt x="58" y="0"/>
                    <a:pt x="37" y="6"/>
                    <a:pt x="18" y="30"/>
                  </a:cubicBezTo>
                  <a:cubicBezTo>
                    <a:pt x="14" y="28"/>
                    <a:pt x="10" y="28"/>
                    <a:pt x="6" y="30"/>
                  </a:cubicBezTo>
                  <a:cubicBezTo>
                    <a:pt x="1" y="33"/>
                    <a:pt x="0" y="40"/>
                    <a:pt x="3" y="46"/>
                  </a:cubicBezTo>
                  <a:cubicBezTo>
                    <a:pt x="115" y="228"/>
                    <a:pt x="115" y="228"/>
                    <a:pt x="115" y="228"/>
                  </a:cubicBezTo>
                  <a:cubicBezTo>
                    <a:pt x="117" y="231"/>
                    <a:pt x="121" y="233"/>
                    <a:pt x="124" y="233"/>
                  </a:cubicBezTo>
                  <a:cubicBezTo>
                    <a:pt x="126" y="233"/>
                    <a:pt x="128" y="232"/>
                    <a:pt x="130" y="231"/>
                  </a:cubicBezTo>
                  <a:cubicBezTo>
                    <a:pt x="135" y="228"/>
                    <a:pt x="137" y="221"/>
                    <a:pt x="134" y="21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104" y="111"/>
                    <a:pt x="124" y="105"/>
                    <a:pt x="170" y="121"/>
                  </a:cubicBezTo>
                  <a:cubicBezTo>
                    <a:pt x="213" y="135"/>
                    <a:pt x="255" y="115"/>
                    <a:pt x="255" y="115"/>
                  </a:cubicBezTo>
                  <a:lnTo>
                    <a:pt x="189" y="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cxnSp>
          <p:nvCxnSpPr>
            <p:cNvPr id="57" name="出自【趣你的PPT】(微信:qunideppt)：最优质的PPT资源库"/>
            <p:cNvCxnSpPr/>
            <p:nvPr/>
          </p:nvCxnSpPr>
          <p:spPr>
            <a:xfrm>
              <a:off x="1031188" y="2448475"/>
              <a:ext cx="4840160" cy="0"/>
            </a:xfrm>
            <a:prstGeom prst="line">
              <a:avLst/>
            </a:prstGeom>
            <a:ln>
              <a:solidFill>
                <a:schemeClr val="accent1"/>
              </a:solidFill>
              <a:prstDash val="solid"/>
              <a:headEnd type="oval" w="med" len="med"/>
              <a:tailEnd type="oval" w="med" len="med"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出自【趣你的PPT】(微信:qunideppt)：最优质的PPT资源库"/>
            <p:cNvSpPr/>
            <p:nvPr/>
          </p:nvSpPr>
          <p:spPr>
            <a:xfrm>
              <a:off x="2845566" y="1892781"/>
              <a:ext cx="1171954" cy="1171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9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60" name="出自【趣你的PPT】(微信:qunideppt)：最优质的PPT资源库"/>
            <p:cNvSpPr txBox="1"/>
            <p:nvPr/>
          </p:nvSpPr>
          <p:spPr>
            <a:xfrm>
              <a:off x="2692880" y="3087155"/>
              <a:ext cx="14773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200" b="1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grpSp>
          <p:nvGrpSpPr>
            <p:cNvPr id="61" name="Group 61出自【趣你的PPT】(微信:qunideppt)：最优质的PPT资源库"/>
            <p:cNvGrpSpPr/>
            <p:nvPr/>
          </p:nvGrpSpPr>
          <p:grpSpPr>
            <a:xfrm>
              <a:off x="2858195" y="1886661"/>
              <a:ext cx="351513" cy="351513"/>
              <a:chOff x="2220749" y="1315936"/>
              <a:chExt cx="274320" cy="274320"/>
            </a:xfrm>
          </p:grpSpPr>
          <p:sp>
            <p:nvSpPr>
              <p:cNvPr id="62" name="出自【趣你的PPT】(微信:qunideppt)：最优质的PPT资源库"/>
              <p:cNvSpPr/>
              <p:nvPr/>
            </p:nvSpPr>
            <p:spPr>
              <a:xfrm>
                <a:off x="2220749" y="1315936"/>
                <a:ext cx="274320" cy="27432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63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2238288" y="1322106"/>
                <a:ext cx="251941" cy="213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>
                  <a:lnSpc>
                    <a:spcPct val="140000"/>
                  </a:lnSpc>
                </a:pPr>
                <a:r>
                  <a:rPr lang="en-US" altLang="ko-KR" sz="1200" dirty="0">
                    <a:solidFill>
                      <a:srgbClr val="FFFFFF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01</a:t>
                </a:r>
              </a:p>
            </p:txBody>
          </p:sp>
        </p:grpSp>
        <p:sp>
          <p:nvSpPr>
            <p:cNvPr id="65" name="出自【趣你的PPT】(微信:qunideppt)：最优质的PPT资源库"/>
            <p:cNvSpPr/>
            <p:nvPr/>
          </p:nvSpPr>
          <p:spPr>
            <a:xfrm>
              <a:off x="4668335" y="2020300"/>
              <a:ext cx="911573" cy="91157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3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66" name="出自【趣你的PPT】(微信:qunideppt)：最优质的PPT资源库"/>
            <p:cNvSpPr txBox="1"/>
            <p:nvPr/>
          </p:nvSpPr>
          <p:spPr>
            <a:xfrm>
              <a:off x="4354680" y="2917957"/>
              <a:ext cx="14773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2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7" name="Group 68出自【趣你的PPT】(微信:qunideppt)：最优质的PPT资源库"/>
            <p:cNvGrpSpPr/>
            <p:nvPr/>
          </p:nvGrpSpPr>
          <p:grpSpPr>
            <a:xfrm>
              <a:off x="4616654" y="2005749"/>
              <a:ext cx="351513" cy="351513"/>
              <a:chOff x="563399" y="4338801"/>
              <a:chExt cx="274320" cy="274320"/>
            </a:xfrm>
          </p:grpSpPr>
          <p:sp>
            <p:nvSpPr>
              <p:cNvPr id="68" name="出自【趣你的PPT】(微信:qunideppt)：最优质的PPT资源库"/>
              <p:cNvSpPr/>
              <p:nvPr/>
            </p:nvSpPr>
            <p:spPr>
              <a:xfrm>
                <a:off x="563399" y="4338801"/>
                <a:ext cx="274320" cy="27432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69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580938" y="4344971"/>
                <a:ext cx="251941" cy="213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>
                  <a:lnSpc>
                    <a:spcPct val="140000"/>
                  </a:lnSpc>
                </a:pPr>
                <a:r>
                  <a:rPr lang="en-US" altLang="ko-KR" sz="1200" dirty="0">
                    <a:solidFill>
                      <a:srgbClr val="FFFFFF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03</a:t>
                </a:r>
              </a:p>
            </p:txBody>
          </p:sp>
        </p:grpSp>
        <p:sp>
          <p:nvSpPr>
            <p:cNvPr id="70" name="出自【趣你的PPT】(微信:qunideppt)：最优质的PPT资源库"/>
            <p:cNvSpPr/>
            <p:nvPr/>
          </p:nvSpPr>
          <p:spPr>
            <a:xfrm>
              <a:off x="1357711" y="4423159"/>
              <a:ext cx="5279304" cy="317009"/>
            </a:xfrm>
            <a:prstGeom prst="rect">
              <a:avLst/>
            </a:prstGeom>
          </p:spPr>
          <p:txBody>
            <a:bodyPr wrap="square" lIns="91440" rIns="91440" bIns="45720">
              <a:spAutoFit/>
            </a:bodyPr>
            <a:lstStyle/>
            <a:p>
              <a:pPr marL="214313" indent="-214313">
                <a:lnSpc>
                  <a:spcPct val="90000"/>
                </a:lnSpc>
                <a:spcBef>
                  <a:spcPts val="450"/>
                </a:spcBef>
                <a:buFont typeface="Arial" panose="020B0604020202020204" pitchFamily="34" charset="0"/>
                <a:buChar char="•"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72" name="出自【趣你的PPT】(微信:qunideppt)：最优质的PPT资源库"/>
            <p:cNvSpPr/>
            <p:nvPr/>
          </p:nvSpPr>
          <p:spPr>
            <a:xfrm>
              <a:off x="1377518" y="2020300"/>
              <a:ext cx="911573" cy="91157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3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73" name="出自【趣你的PPT】(微信:qunideppt)：最优质的PPT资源库"/>
            <p:cNvSpPr txBox="1"/>
            <p:nvPr/>
          </p:nvSpPr>
          <p:spPr>
            <a:xfrm>
              <a:off x="1084429" y="2935239"/>
              <a:ext cx="14773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200" b="1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grpSp>
          <p:nvGrpSpPr>
            <p:cNvPr id="74" name="Group 80出自【趣你的PPT】(微信:qunideppt)：最优质的PPT资源库"/>
            <p:cNvGrpSpPr/>
            <p:nvPr/>
          </p:nvGrpSpPr>
          <p:grpSpPr>
            <a:xfrm>
              <a:off x="1274154" y="2022309"/>
              <a:ext cx="351513" cy="351513"/>
              <a:chOff x="563399" y="3865726"/>
              <a:chExt cx="274320" cy="274320"/>
            </a:xfrm>
          </p:grpSpPr>
          <p:sp>
            <p:nvSpPr>
              <p:cNvPr id="75" name="出自【趣你的PPT】(微信:qunideppt)：最优质的PPT资源库"/>
              <p:cNvSpPr/>
              <p:nvPr/>
            </p:nvSpPr>
            <p:spPr>
              <a:xfrm>
                <a:off x="563399" y="3865726"/>
                <a:ext cx="274320" cy="27432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76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580938" y="3871896"/>
                <a:ext cx="251941" cy="213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>
                  <a:lnSpc>
                    <a:spcPct val="140000"/>
                  </a:lnSpc>
                </a:pPr>
                <a:r>
                  <a:rPr lang="en-US" altLang="ko-KR" sz="1200" dirty="0">
                    <a:solidFill>
                      <a:srgbClr val="FFFFFF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02</a:t>
                </a:r>
              </a:p>
            </p:txBody>
          </p:sp>
        </p:grpSp>
        <p:sp>
          <p:nvSpPr>
            <p:cNvPr id="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8426" y="2332805"/>
              <a:ext cx="376803" cy="374637"/>
            </a:xfrm>
            <a:custGeom>
              <a:avLst/>
              <a:gdLst>
                <a:gd name="T0" fmla="*/ 249 w 287"/>
                <a:gd name="T1" fmla="*/ 220 h 287"/>
                <a:gd name="T2" fmla="*/ 168 w 287"/>
                <a:gd name="T3" fmla="*/ 191 h 287"/>
                <a:gd name="T4" fmla="*/ 196 w 287"/>
                <a:gd name="T5" fmla="*/ 136 h 287"/>
                <a:gd name="T6" fmla="*/ 196 w 287"/>
                <a:gd name="T7" fmla="*/ 135 h 287"/>
                <a:gd name="T8" fmla="*/ 203 w 287"/>
                <a:gd name="T9" fmla="*/ 134 h 287"/>
                <a:gd name="T10" fmla="*/ 211 w 287"/>
                <a:gd name="T11" fmla="*/ 107 h 287"/>
                <a:gd name="T12" fmla="*/ 205 w 287"/>
                <a:gd name="T13" fmla="*/ 96 h 287"/>
                <a:gd name="T14" fmla="*/ 205 w 287"/>
                <a:gd name="T15" fmla="*/ 96 h 287"/>
                <a:gd name="T16" fmla="*/ 205 w 287"/>
                <a:gd name="T17" fmla="*/ 93 h 287"/>
                <a:gd name="T18" fmla="*/ 204 w 287"/>
                <a:gd name="T19" fmla="*/ 54 h 287"/>
                <a:gd name="T20" fmla="*/ 183 w 287"/>
                <a:gd name="T21" fmla="*/ 22 h 287"/>
                <a:gd name="T22" fmla="*/ 143 w 287"/>
                <a:gd name="T23" fmla="*/ 0 h 287"/>
                <a:gd name="T24" fmla="*/ 103 w 287"/>
                <a:gd name="T25" fmla="*/ 22 h 287"/>
                <a:gd name="T26" fmla="*/ 82 w 287"/>
                <a:gd name="T27" fmla="*/ 54 h 287"/>
                <a:gd name="T28" fmla="*/ 81 w 287"/>
                <a:gd name="T29" fmla="*/ 93 h 287"/>
                <a:gd name="T30" fmla="*/ 81 w 287"/>
                <a:gd name="T31" fmla="*/ 96 h 287"/>
                <a:gd name="T32" fmla="*/ 81 w 287"/>
                <a:gd name="T33" fmla="*/ 96 h 287"/>
                <a:gd name="T34" fmla="*/ 75 w 287"/>
                <a:gd name="T35" fmla="*/ 107 h 287"/>
                <a:gd name="T36" fmla="*/ 83 w 287"/>
                <a:gd name="T37" fmla="*/ 134 h 287"/>
                <a:gd name="T38" fmla="*/ 89 w 287"/>
                <a:gd name="T39" fmla="*/ 135 h 287"/>
                <a:gd name="T40" fmla="*/ 90 w 287"/>
                <a:gd name="T41" fmla="*/ 136 h 287"/>
                <a:gd name="T42" fmla="*/ 118 w 287"/>
                <a:gd name="T43" fmla="*/ 191 h 287"/>
                <a:gd name="T44" fmla="*/ 38 w 287"/>
                <a:gd name="T45" fmla="*/ 220 h 287"/>
                <a:gd name="T46" fmla="*/ 0 w 287"/>
                <a:gd name="T47" fmla="*/ 256 h 287"/>
                <a:gd name="T48" fmla="*/ 0 w 287"/>
                <a:gd name="T49" fmla="*/ 287 h 287"/>
                <a:gd name="T50" fmla="*/ 287 w 287"/>
                <a:gd name="T51" fmla="*/ 287 h 287"/>
                <a:gd name="T52" fmla="*/ 287 w 287"/>
                <a:gd name="T53" fmla="*/ 256 h 287"/>
                <a:gd name="T54" fmla="*/ 249 w 287"/>
                <a:gd name="T55" fmla="*/ 22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7" h="287">
                  <a:moveTo>
                    <a:pt x="249" y="220"/>
                  </a:moveTo>
                  <a:cubicBezTo>
                    <a:pt x="230" y="212"/>
                    <a:pt x="208" y="196"/>
                    <a:pt x="168" y="191"/>
                  </a:cubicBezTo>
                  <a:cubicBezTo>
                    <a:pt x="180" y="181"/>
                    <a:pt x="186" y="162"/>
                    <a:pt x="196" y="136"/>
                  </a:cubicBezTo>
                  <a:cubicBezTo>
                    <a:pt x="196" y="136"/>
                    <a:pt x="196" y="135"/>
                    <a:pt x="196" y="135"/>
                  </a:cubicBezTo>
                  <a:cubicBezTo>
                    <a:pt x="199" y="135"/>
                    <a:pt x="201" y="135"/>
                    <a:pt x="203" y="134"/>
                  </a:cubicBezTo>
                  <a:cubicBezTo>
                    <a:pt x="208" y="131"/>
                    <a:pt x="211" y="115"/>
                    <a:pt x="211" y="107"/>
                  </a:cubicBezTo>
                  <a:cubicBezTo>
                    <a:pt x="211" y="95"/>
                    <a:pt x="205" y="96"/>
                    <a:pt x="205" y="96"/>
                  </a:cubicBezTo>
                  <a:cubicBezTo>
                    <a:pt x="205" y="96"/>
                    <a:pt x="205" y="96"/>
                    <a:pt x="205" y="96"/>
                  </a:cubicBezTo>
                  <a:cubicBezTo>
                    <a:pt x="205" y="95"/>
                    <a:pt x="205" y="94"/>
                    <a:pt x="205" y="93"/>
                  </a:cubicBezTo>
                  <a:cubicBezTo>
                    <a:pt x="205" y="83"/>
                    <a:pt x="207" y="64"/>
                    <a:pt x="204" y="54"/>
                  </a:cubicBezTo>
                  <a:cubicBezTo>
                    <a:pt x="200" y="39"/>
                    <a:pt x="194" y="26"/>
                    <a:pt x="183" y="22"/>
                  </a:cubicBezTo>
                  <a:cubicBezTo>
                    <a:pt x="169" y="16"/>
                    <a:pt x="149" y="0"/>
                    <a:pt x="143" y="0"/>
                  </a:cubicBezTo>
                  <a:cubicBezTo>
                    <a:pt x="135" y="0"/>
                    <a:pt x="115" y="16"/>
                    <a:pt x="103" y="22"/>
                  </a:cubicBezTo>
                  <a:cubicBezTo>
                    <a:pt x="93" y="27"/>
                    <a:pt x="86" y="39"/>
                    <a:pt x="82" y="54"/>
                  </a:cubicBezTo>
                  <a:cubicBezTo>
                    <a:pt x="79" y="64"/>
                    <a:pt x="81" y="82"/>
                    <a:pt x="81" y="93"/>
                  </a:cubicBezTo>
                  <a:cubicBezTo>
                    <a:pt x="81" y="94"/>
                    <a:pt x="81" y="95"/>
                    <a:pt x="81" y="96"/>
                  </a:cubicBezTo>
                  <a:cubicBezTo>
                    <a:pt x="81" y="96"/>
                    <a:pt x="81" y="96"/>
                    <a:pt x="81" y="96"/>
                  </a:cubicBezTo>
                  <a:cubicBezTo>
                    <a:pt x="81" y="96"/>
                    <a:pt x="75" y="95"/>
                    <a:pt x="75" y="107"/>
                  </a:cubicBezTo>
                  <a:cubicBezTo>
                    <a:pt x="75" y="115"/>
                    <a:pt x="78" y="131"/>
                    <a:pt x="83" y="134"/>
                  </a:cubicBezTo>
                  <a:cubicBezTo>
                    <a:pt x="85" y="135"/>
                    <a:pt x="87" y="135"/>
                    <a:pt x="89" y="135"/>
                  </a:cubicBezTo>
                  <a:cubicBezTo>
                    <a:pt x="89" y="135"/>
                    <a:pt x="90" y="136"/>
                    <a:pt x="90" y="136"/>
                  </a:cubicBezTo>
                  <a:cubicBezTo>
                    <a:pt x="100" y="163"/>
                    <a:pt x="105" y="182"/>
                    <a:pt x="118" y="191"/>
                  </a:cubicBezTo>
                  <a:cubicBezTo>
                    <a:pt x="78" y="196"/>
                    <a:pt x="56" y="212"/>
                    <a:pt x="38" y="220"/>
                  </a:cubicBezTo>
                  <a:cubicBezTo>
                    <a:pt x="0" y="237"/>
                    <a:pt x="0" y="256"/>
                    <a:pt x="0" y="256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287" y="287"/>
                    <a:pt x="287" y="287"/>
                    <a:pt x="287" y="287"/>
                  </a:cubicBezTo>
                  <a:cubicBezTo>
                    <a:pt x="287" y="256"/>
                    <a:pt x="287" y="256"/>
                    <a:pt x="287" y="256"/>
                  </a:cubicBezTo>
                  <a:cubicBezTo>
                    <a:pt x="287" y="256"/>
                    <a:pt x="287" y="237"/>
                    <a:pt x="249" y="2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</a:endParaRPr>
            </a:p>
          </p:txBody>
        </p:sp>
        <p:sp>
          <p:nvSpPr>
            <p:cNvPr id="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73883" y="2315678"/>
              <a:ext cx="341772" cy="388681"/>
            </a:xfrm>
            <a:custGeom>
              <a:avLst/>
              <a:gdLst>
                <a:gd name="T0" fmla="*/ 253 w 253"/>
                <a:gd name="T1" fmla="*/ 30 h 288"/>
                <a:gd name="T2" fmla="*/ 185 w 253"/>
                <a:gd name="T3" fmla="*/ 38 h 288"/>
                <a:gd name="T4" fmla="*/ 127 w 253"/>
                <a:gd name="T5" fmla="*/ 0 h 288"/>
                <a:gd name="T6" fmla="*/ 126 w 253"/>
                <a:gd name="T7" fmla="*/ 0 h 288"/>
                <a:gd name="T8" fmla="*/ 69 w 253"/>
                <a:gd name="T9" fmla="*/ 38 h 288"/>
                <a:gd name="T10" fmla="*/ 0 w 253"/>
                <a:gd name="T11" fmla="*/ 30 h 288"/>
                <a:gd name="T12" fmla="*/ 0 w 253"/>
                <a:gd name="T13" fmla="*/ 31 h 288"/>
                <a:gd name="T14" fmla="*/ 0 w 253"/>
                <a:gd name="T15" fmla="*/ 98 h 288"/>
                <a:gd name="T16" fmla="*/ 0 w 253"/>
                <a:gd name="T17" fmla="*/ 98 h 288"/>
                <a:gd name="T18" fmla="*/ 14 w 253"/>
                <a:gd name="T19" fmla="*/ 171 h 288"/>
                <a:gd name="T20" fmla="*/ 49 w 253"/>
                <a:gd name="T21" fmla="*/ 230 h 288"/>
                <a:gd name="T22" fmla="*/ 121 w 253"/>
                <a:gd name="T23" fmla="*/ 285 h 288"/>
                <a:gd name="T24" fmla="*/ 127 w 253"/>
                <a:gd name="T25" fmla="*/ 288 h 288"/>
                <a:gd name="T26" fmla="*/ 127 w 253"/>
                <a:gd name="T27" fmla="*/ 288 h 288"/>
                <a:gd name="T28" fmla="*/ 132 w 253"/>
                <a:gd name="T29" fmla="*/ 285 h 288"/>
                <a:gd name="T30" fmla="*/ 204 w 253"/>
                <a:gd name="T31" fmla="*/ 230 h 288"/>
                <a:gd name="T32" fmla="*/ 240 w 253"/>
                <a:gd name="T33" fmla="*/ 171 h 288"/>
                <a:gd name="T34" fmla="*/ 253 w 253"/>
                <a:gd name="T35" fmla="*/ 98 h 288"/>
                <a:gd name="T36" fmla="*/ 253 w 253"/>
                <a:gd name="T37" fmla="*/ 31 h 288"/>
                <a:gd name="T38" fmla="*/ 253 w 253"/>
                <a:gd name="T39" fmla="*/ 3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3" h="288">
                  <a:moveTo>
                    <a:pt x="253" y="30"/>
                  </a:moveTo>
                  <a:cubicBezTo>
                    <a:pt x="252" y="30"/>
                    <a:pt x="214" y="43"/>
                    <a:pt x="185" y="38"/>
                  </a:cubicBezTo>
                  <a:cubicBezTo>
                    <a:pt x="156" y="33"/>
                    <a:pt x="128" y="0"/>
                    <a:pt x="127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5" y="0"/>
                    <a:pt x="98" y="33"/>
                    <a:pt x="69" y="38"/>
                  </a:cubicBezTo>
                  <a:cubicBezTo>
                    <a:pt x="39" y="43"/>
                    <a:pt x="1" y="30"/>
                    <a:pt x="0" y="3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00"/>
                    <a:pt x="3" y="141"/>
                    <a:pt x="14" y="171"/>
                  </a:cubicBezTo>
                  <a:cubicBezTo>
                    <a:pt x="24" y="200"/>
                    <a:pt x="44" y="224"/>
                    <a:pt x="49" y="230"/>
                  </a:cubicBezTo>
                  <a:cubicBezTo>
                    <a:pt x="53" y="233"/>
                    <a:pt x="81" y="263"/>
                    <a:pt x="121" y="285"/>
                  </a:cubicBezTo>
                  <a:cubicBezTo>
                    <a:pt x="127" y="288"/>
                    <a:pt x="127" y="288"/>
                    <a:pt x="127" y="288"/>
                  </a:cubicBezTo>
                  <a:cubicBezTo>
                    <a:pt x="127" y="288"/>
                    <a:pt x="127" y="288"/>
                    <a:pt x="127" y="288"/>
                  </a:cubicBezTo>
                  <a:cubicBezTo>
                    <a:pt x="132" y="285"/>
                    <a:pt x="132" y="285"/>
                    <a:pt x="132" y="285"/>
                  </a:cubicBezTo>
                  <a:cubicBezTo>
                    <a:pt x="172" y="263"/>
                    <a:pt x="201" y="233"/>
                    <a:pt x="204" y="230"/>
                  </a:cubicBezTo>
                  <a:cubicBezTo>
                    <a:pt x="210" y="224"/>
                    <a:pt x="230" y="200"/>
                    <a:pt x="240" y="171"/>
                  </a:cubicBezTo>
                  <a:cubicBezTo>
                    <a:pt x="250" y="141"/>
                    <a:pt x="253" y="100"/>
                    <a:pt x="253" y="98"/>
                  </a:cubicBezTo>
                  <a:cubicBezTo>
                    <a:pt x="253" y="31"/>
                    <a:pt x="253" y="31"/>
                    <a:pt x="253" y="31"/>
                  </a:cubicBezTo>
                  <a:lnTo>
                    <a:pt x="253" y="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</a:endParaRPr>
            </a:p>
          </p:txBody>
        </p:sp>
        <p:grpSp>
          <p:nvGrpSpPr>
            <p:cNvPr id="81" name="Group 80出自【趣你的PPT】(微信:qunideppt)：最优质的PPT资源库"/>
            <p:cNvGrpSpPr/>
            <p:nvPr/>
          </p:nvGrpSpPr>
          <p:grpSpPr>
            <a:xfrm>
              <a:off x="4914144" y="2300191"/>
              <a:ext cx="402892" cy="400690"/>
              <a:chOff x="9890126" y="4225925"/>
              <a:chExt cx="290513" cy="288925"/>
            </a:xfrm>
            <a:solidFill>
              <a:schemeClr val="bg1"/>
            </a:solidFill>
          </p:grpSpPr>
          <p:sp>
            <p:nvSpPr>
              <p:cNvPr id="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2201" y="4465638"/>
                <a:ext cx="1588" cy="1587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0138" y="4467225"/>
                <a:ext cx="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6963" y="44672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3313" y="4467225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67913" y="4459288"/>
                <a:ext cx="1588" cy="1587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79026" y="4464050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64738" y="4457700"/>
                <a:ext cx="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71088" y="4462463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75851" y="44640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8076" y="44672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15538" y="4459288"/>
                <a:ext cx="1588" cy="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5213" y="4300538"/>
                <a:ext cx="6350" cy="9525"/>
              </a:xfrm>
              <a:custGeom>
                <a:avLst/>
                <a:gdLst>
                  <a:gd name="T0" fmla="*/ 0 w 7"/>
                  <a:gd name="T1" fmla="*/ 9 h 9"/>
                  <a:gd name="T2" fmla="*/ 7 w 7"/>
                  <a:gd name="T3" fmla="*/ 0 h 9"/>
                  <a:gd name="T4" fmla="*/ 6 w 7"/>
                  <a:gd name="T5" fmla="*/ 1 h 9"/>
                  <a:gd name="T6" fmla="*/ 0 w 7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9">
                    <a:moveTo>
                      <a:pt x="0" y="9"/>
                    </a:moveTo>
                    <a:cubicBezTo>
                      <a:pt x="2" y="6"/>
                      <a:pt x="4" y="3"/>
                      <a:pt x="7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3"/>
                      <a:pt x="2" y="6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12363" y="4460875"/>
                <a:ext cx="1588" cy="1587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6013" y="4464050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2838" y="4465638"/>
                <a:ext cx="1588" cy="1587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9188" y="4462463"/>
                <a:ext cx="1588" cy="1587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9663" y="4467225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34576" y="43402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5051" y="43418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0288" y="4343400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18701" y="4344988"/>
                <a:ext cx="0" cy="1587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9813" y="4340225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9976" y="4454525"/>
                <a:ext cx="1588" cy="1587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15526" y="4346575"/>
                <a:ext cx="0" cy="1587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8226" y="4341813"/>
                <a:ext cx="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6801" y="4452938"/>
                <a:ext cx="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48863" y="4448175"/>
                <a:ext cx="1588" cy="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37751" y="4438650"/>
                <a:ext cx="1588" cy="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2038" y="4449763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45688" y="44450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42513" y="4440238"/>
                <a:ext cx="0" cy="1587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2838" y="4225925"/>
                <a:ext cx="139700" cy="141287"/>
              </a:xfrm>
              <a:custGeom>
                <a:avLst/>
                <a:gdLst>
                  <a:gd name="T0" fmla="*/ 56 w 147"/>
                  <a:gd name="T1" fmla="*/ 91 h 147"/>
                  <a:gd name="T2" fmla="*/ 92 w 147"/>
                  <a:gd name="T3" fmla="*/ 143 h 147"/>
                  <a:gd name="T4" fmla="*/ 93 w 147"/>
                  <a:gd name="T5" fmla="*/ 147 h 147"/>
                  <a:gd name="T6" fmla="*/ 123 w 147"/>
                  <a:gd name="T7" fmla="*/ 135 h 147"/>
                  <a:gd name="T8" fmla="*/ 99 w 147"/>
                  <a:gd name="T9" fmla="*/ 48 h 147"/>
                  <a:gd name="T10" fmla="*/ 11 w 147"/>
                  <a:gd name="T11" fmla="*/ 24 h 147"/>
                  <a:gd name="T12" fmla="*/ 0 w 147"/>
                  <a:gd name="T13" fmla="*/ 54 h 147"/>
                  <a:gd name="T14" fmla="*/ 56 w 147"/>
                  <a:gd name="T15" fmla="*/ 91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7" h="147">
                    <a:moveTo>
                      <a:pt x="56" y="91"/>
                    </a:moveTo>
                    <a:cubicBezTo>
                      <a:pt x="74" y="109"/>
                      <a:pt x="86" y="126"/>
                      <a:pt x="92" y="143"/>
                    </a:cubicBezTo>
                    <a:cubicBezTo>
                      <a:pt x="92" y="144"/>
                      <a:pt x="93" y="145"/>
                      <a:pt x="93" y="147"/>
                    </a:cubicBezTo>
                    <a:cubicBezTo>
                      <a:pt x="104" y="147"/>
                      <a:pt x="114" y="144"/>
                      <a:pt x="123" y="135"/>
                    </a:cubicBezTo>
                    <a:cubicBezTo>
                      <a:pt x="147" y="111"/>
                      <a:pt x="128" y="77"/>
                      <a:pt x="99" y="48"/>
                    </a:cubicBezTo>
                    <a:cubicBezTo>
                      <a:pt x="70" y="19"/>
                      <a:pt x="36" y="0"/>
                      <a:pt x="11" y="24"/>
                    </a:cubicBezTo>
                    <a:cubicBezTo>
                      <a:pt x="3" y="33"/>
                      <a:pt x="0" y="43"/>
                      <a:pt x="0" y="54"/>
                    </a:cubicBezTo>
                    <a:cubicBezTo>
                      <a:pt x="18" y="59"/>
                      <a:pt x="37" y="71"/>
                      <a:pt x="56" y="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890126" y="4338638"/>
                <a:ext cx="152400" cy="128587"/>
              </a:xfrm>
              <a:custGeom>
                <a:avLst/>
                <a:gdLst>
                  <a:gd name="T0" fmla="*/ 66 w 160"/>
                  <a:gd name="T1" fmla="*/ 3 h 134"/>
                  <a:gd name="T2" fmla="*/ 62 w 160"/>
                  <a:gd name="T3" fmla="*/ 2 h 134"/>
                  <a:gd name="T4" fmla="*/ 58 w 160"/>
                  <a:gd name="T5" fmla="*/ 1 h 134"/>
                  <a:gd name="T6" fmla="*/ 54 w 160"/>
                  <a:gd name="T7" fmla="*/ 1 h 134"/>
                  <a:gd name="T8" fmla="*/ 51 w 160"/>
                  <a:gd name="T9" fmla="*/ 0 h 134"/>
                  <a:gd name="T10" fmla="*/ 47 w 160"/>
                  <a:gd name="T11" fmla="*/ 1 h 134"/>
                  <a:gd name="T12" fmla="*/ 44 w 160"/>
                  <a:gd name="T13" fmla="*/ 1 h 134"/>
                  <a:gd name="T14" fmla="*/ 41 w 160"/>
                  <a:gd name="T15" fmla="*/ 2 h 134"/>
                  <a:gd name="T16" fmla="*/ 37 w 160"/>
                  <a:gd name="T17" fmla="*/ 3 h 134"/>
                  <a:gd name="T18" fmla="*/ 34 w 160"/>
                  <a:gd name="T19" fmla="*/ 5 h 134"/>
                  <a:gd name="T20" fmla="*/ 31 w 160"/>
                  <a:gd name="T21" fmla="*/ 6 h 134"/>
                  <a:gd name="T22" fmla="*/ 28 w 160"/>
                  <a:gd name="T23" fmla="*/ 8 h 134"/>
                  <a:gd name="T24" fmla="*/ 24 w 160"/>
                  <a:gd name="T25" fmla="*/ 12 h 134"/>
                  <a:gd name="T26" fmla="*/ 51 w 160"/>
                  <a:gd name="T27" fmla="*/ 103 h 134"/>
                  <a:gd name="T28" fmla="*/ 55 w 160"/>
                  <a:gd name="T29" fmla="*/ 106 h 134"/>
                  <a:gd name="T30" fmla="*/ 59 w 160"/>
                  <a:gd name="T31" fmla="*/ 110 h 134"/>
                  <a:gd name="T32" fmla="*/ 62 w 160"/>
                  <a:gd name="T33" fmla="*/ 113 h 134"/>
                  <a:gd name="T34" fmla="*/ 66 w 160"/>
                  <a:gd name="T35" fmla="*/ 116 h 134"/>
                  <a:gd name="T36" fmla="*/ 70 w 160"/>
                  <a:gd name="T37" fmla="*/ 119 h 134"/>
                  <a:gd name="T38" fmla="*/ 74 w 160"/>
                  <a:gd name="T39" fmla="*/ 121 h 134"/>
                  <a:gd name="T40" fmla="*/ 78 w 160"/>
                  <a:gd name="T41" fmla="*/ 124 h 134"/>
                  <a:gd name="T42" fmla="*/ 82 w 160"/>
                  <a:gd name="T43" fmla="*/ 126 h 134"/>
                  <a:gd name="T44" fmla="*/ 86 w 160"/>
                  <a:gd name="T45" fmla="*/ 128 h 134"/>
                  <a:gd name="T46" fmla="*/ 90 w 160"/>
                  <a:gd name="T47" fmla="*/ 130 h 134"/>
                  <a:gd name="T48" fmla="*/ 94 w 160"/>
                  <a:gd name="T49" fmla="*/ 131 h 134"/>
                  <a:gd name="T50" fmla="*/ 97 w 160"/>
                  <a:gd name="T51" fmla="*/ 132 h 134"/>
                  <a:gd name="T52" fmla="*/ 102 w 160"/>
                  <a:gd name="T53" fmla="*/ 133 h 134"/>
                  <a:gd name="T54" fmla="*/ 105 w 160"/>
                  <a:gd name="T55" fmla="*/ 134 h 134"/>
                  <a:gd name="T56" fmla="*/ 109 w 160"/>
                  <a:gd name="T57" fmla="*/ 134 h 134"/>
                  <a:gd name="T58" fmla="*/ 113 w 160"/>
                  <a:gd name="T59" fmla="*/ 134 h 134"/>
                  <a:gd name="T60" fmla="*/ 116 w 160"/>
                  <a:gd name="T61" fmla="*/ 133 h 134"/>
                  <a:gd name="T62" fmla="*/ 119 w 160"/>
                  <a:gd name="T63" fmla="*/ 133 h 134"/>
                  <a:gd name="T64" fmla="*/ 122 w 160"/>
                  <a:gd name="T65" fmla="*/ 131 h 134"/>
                  <a:gd name="T66" fmla="*/ 126 w 160"/>
                  <a:gd name="T67" fmla="*/ 130 h 134"/>
                  <a:gd name="T68" fmla="*/ 129 w 160"/>
                  <a:gd name="T69" fmla="*/ 128 h 134"/>
                  <a:gd name="T70" fmla="*/ 132 w 160"/>
                  <a:gd name="T71" fmla="*/ 126 h 134"/>
                  <a:gd name="T72" fmla="*/ 135 w 160"/>
                  <a:gd name="T73" fmla="*/ 12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60" h="134">
                    <a:moveTo>
                      <a:pt x="112" y="35"/>
                    </a:moveTo>
                    <a:cubicBezTo>
                      <a:pt x="97" y="20"/>
                      <a:pt x="81" y="8"/>
                      <a:pt x="66" y="3"/>
                    </a:cubicBezTo>
                    <a:cubicBezTo>
                      <a:pt x="66" y="3"/>
                      <a:pt x="65" y="3"/>
                      <a:pt x="65" y="3"/>
                    </a:cubicBezTo>
                    <a:cubicBezTo>
                      <a:pt x="64" y="3"/>
                      <a:pt x="63" y="2"/>
                      <a:pt x="62" y="2"/>
                    </a:cubicBezTo>
                    <a:cubicBezTo>
                      <a:pt x="62" y="2"/>
                      <a:pt x="62" y="2"/>
                      <a:pt x="61" y="2"/>
                    </a:cubicBezTo>
                    <a:cubicBezTo>
                      <a:pt x="60" y="2"/>
                      <a:pt x="59" y="1"/>
                      <a:pt x="58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7" y="1"/>
                      <a:pt x="56" y="1"/>
                      <a:pt x="54" y="1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3" y="0"/>
                      <a:pt x="52" y="0"/>
                      <a:pt x="51" y="0"/>
                    </a:cubicBezTo>
                    <a:cubicBezTo>
                      <a:pt x="51" y="0"/>
                      <a:pt x="50" y="0"/>
                      <a:pt x="50" y="0"/>
                    </a:cubicBezTo>
                    <a:cubicBezTo>
                      <a:pt x="49" y="0"/>
                      <a:pt x="48" y="0"/>
                      <a:pt x="47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6" y="1"/>
                      <a:pt x="45" y="1"/>
                      <a:pt x="44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6" y="4"/>
                      <a:pt x="35" y="4"/>
                      <a:pt x="34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2" y="5"/>
                      <a:pt x="32" y="6"/>
                      <a:pt x="31" y="6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29" y="7"/>
                      <a:pt x="28" y="8"/>
                      <a:pt x="28" y="8"/>
                    </a:cubicBezTo>
                    <a:cubicBezTo>
                      <a:pt x="28" y="9"/>
                      <a:pt x="27" y="9"/>
                      <a:pt x="27" y="9"/>
                    </a:cubicBezTo>
                    <a:cubicBezTo>
                      <a:pt x="26" y="10"/>
                      <a:pt x="25" y="11"/>
                      <a:pt x="24" y="12"/>
                    </a:cubicBezTo>
                    <a:cubicBezTo>
                      <a:pt x="0" y="36"/>
                      <a:pt x="19" y="70"/>
                      <a:pt x="48" y="99"/>
                    </a:cubicBezTo>
                    <a:cubicBezTo>
                      <a:pt x="49" y="100"/>
                      <a:pt x="50" y="102"/>
                      <a:pt x="51" y="103"/>
                    </a:cubicBezTo>
                    <a:cubicBezTo>
                      <a:pt x="51" y="103"/>
                      <a:pt x="52" y="103"/>
                      <a:pt x="52" y="104"/>
                    </a:cubicBezTo>
                    <a:cubicBezTo>
                      <a:pt x="53" y="104"/>
                      <a:pt x="54" y="105"/>
                      <a:pt x="55" y="106"/>
                    </a:cubicBezTo>
                    <a:cubicBezTo>
                      <a:pt x="55" y="106"/>
                      <a:pt x="55" y="106"/>
                      <a:pt x="55" y="107"/>
                    </a:cubicBezTo>
                    <a:cubicBezTo>
                      <a:pt x="57" y="108"/>
                      <a:pt x="58" y="109"/>
                      <a:pt x="59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60" y="111"/>
                      <a:pt x="61" y="112"/>
                      <a:pt x="62" y="113"/>
                    </a:cubicBezTo>
                    <a:cubicBezTo>
                      <a:pt x="63" y="113"/>
                      <a:pt x="63" y="113"/>
                      <a:pt x="63" y="114"/>
                    </a:cubicBezTo>
                    <a:cubicBezTo>
                      <a:pt x="64" y="114"/>
                      <a:pt x="65" y="115"/>
                      <a:pt x="66" y="116"/>
                    </a:cubicBezTo>
                    <a:cubicBezTo>
                      <a:pt x="66" y="116"/>
                      <a:pt x="67" y="116"/>
                      <a:pt x="67" y="116"/>
                    </a:cubicBezTo>
                    <a:cubicBezTo>
                      <a:pt x="68" y="117"/>
                      <a:pt x="69" y="118"/>
                      <a:pt x="70" y="119"/>
                    </a:cubicBezTo>
                    <a:cubicBezTo>
                      <a:pt x="71" y="119"/>
                      <a:pt x="71" y="119"/>
                      <a:pt x="71" y="119"/>
                    </a:cubicBezTo>
                    <a:cubicBezTo>
                      <a:pt x="72" y="120"/>
                      <a:pt x="73" y="121"/>
                      <a:pt x="74" y="121"/>
                    </a:cubicBezTo>
                    <a:cubicBezTo>
                      <a:pt x="74" y="121"/>
                      <a:pt x="75" y="122"/>
                      <a:pt x="75" y="122"/>
                    </a:cubicBezTo>
                    <a:cubicBezTo>
                      <a:pt x="76" y="123"/>
                      <a:pt x="77" y="123"/>
                      <a:pt x="78" y="124"/>
                    </a:cubicBezTo>
                    <a:cubicBezTo>
                      <a:pt x="78" y="124"/>
                      <a:pt x="78" y="124"/>
                      <a:pt x="79" y="124"/>
                    </a:cubicBezTo>
                    <a:cubicBezTo>
                      <a:pt x="80" y="125"/>
                      <a:pt x="81" y="125"/>
                      <a:pt x="82" y="126"/>
                    </a:cubicBezTo>
                    <a:cubicBezTo>
                      <a:pt x="82" y="126"/>
                      <a:pt x="83" y="126"/>
                      <a:pt x="83" y="127"/>
                    </a:cubicBezTo>
                    <a:cubicBezTo>
                      <a:pt x="84" y="127"/>
                      <a:pt x="85" y="127"/>
                      <a:pt x="86" y="128"/>
                    </a:cubicBezTo>
                    <a:cubicBezTo>
                      <a:pt x="86" y="128"/>
                      <a:pt x="86" y="128"/>
                      <a:pt x="87" y="128"/>
                    </a:cubicBezTo>
                    <a:cubicBezTo>
                      <a:pt x="88" y="129"/>
                      <a:pt x="89" y="129"/>
                      <a:pt x="90" y="130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91" y="130"/>
                      <a:pt x="93" y="131"/>
                      <a:pt x="94" y="131"/>
                    </a:cubicBezTo>
                    <a:cubicBezTo>
                      <a:pt x="94" y="131"/>
                      <a:pt x="94" y="131"/>
                      <a:pt x="95" y="131"/>
                    </a:cubicBezTo>
                    <a:cubicBezTo>
                      <a:pt x="95" y="132"/>
                      <a:pt x="96" y="132"/>
                      <a:pt x="97" y="132"/>
                    </a:cubicBezTo>
                    <a:cubicBezTo>
                      <a:pt x="98" y="132"/>
                      <a:pt x="98" y="132"/>
                      <a:pt x="98" y="133"/>
                    </a:cubicBezTo>
                    <a:cubicBezTo>
                      <a:pt x="99" y="133"/>
                      <a:pt x="100" y="133"/>
                      <a:pt x="102" y="133"/>
                    </a:cubicBezTo>
                    <a:cubicBezTo>
                      <a:pt x="102" y="133"/>
                      <a:pt x="102" y="133"/>
                      <a:pt x="102" y="133"/>
                    </a:cubicBezTo>
                    <a:cubicBezTo>
                      <a:pt x="103" y="133"/>
                      <a:pt x="104" y="134"/>
                      <a:pt x="105" y="134"/>
                    </a:cubicBezTo>
                    <a:cubicBezTo>
                      <a:pt x="105" y="134"/>
                      <a:pt x="106" y="134"/>
                      <a:pt x="106" y="134"/>
                    </a:cubicBezTo>
                    <a:cubicBezTo>
                      <a:pt x="107" y="134"/>
                      <a:pt x="108" y="134"/>
                      <a:pt x="109" y="134"/>
                    </a:cubicBezTo>
                    <a:cubicBezTo>
                      <a:pt x="109" y="134"/>
                      <a:pt x="109" y="134"/>
                      <a:pt x="110" y="134"/>
                    </a:cubicBezTo>
                    <a:cubicBezTo>
                      <a:pt x="111" y="134"/>
                      <a:pt x="112" y="134"/>
                      <a:pt x="113" y="134"/>
                    </a:cubicBez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4" y="134"/>
                      <a:pt x="115" y="134"/>
                      <a:pt x="116" y="133"/>
                    </a:cubicBezTo>
                    <a:cubicBezTo>
                      <a:pt x="116" y="133"/>
                      <a:pt x="116" y="133"/>
                      <a:pt x="117" y="133"/>
                    </a:cubicBezTo>
                    <a:cubicBezTo>
                      <a:pt x="117" y="133"/>
                      <a:pt x="118" y="133"/>
                      <a:pt x="119" y="133"/>
                    </a:cubicBezTo>
                    <a:cubicBezTo>
                      <a:pt x="119" y="133"/>
                      <a:pt x="120" y="132"/>
                      <a:pt x="120" y="132"/>
                    </a:cubicBezTo>
                    <a:cubicBezTo>
                      <a:pt x="121" y="132"/>
                      <a:pt x="122" y="132"/>
                      <a:pt x="122" y="131"/>
                    </a:cubicBezTo>
                    <a:cubicBezTo>
                      <a:pt x="123" y="131"/>
                      <a:pt x="123" y="131"/>
                      <a:pt x="123" y="131"/>
                    </a:cubicBezTo>
                    <a:cubicBezTo>
                      <a:pt x="124" y="131"/>
                      <a:pt x="125" y="130"/>
                      <a:pt x="126" y="130"/>
                    </a:cubicBezTo>
                    <a:cubicBezTo>
                      <a:pt x="126" y="130"/>
                      <a:pt x="126" y="130"/>
                      <a:pt x="127" y="129"/>
                    </a:cubicBezTo>
                    <a:cubicBezTo>
                      <a:pt x="127" y="129"/>
                      <a:pt x="128" y="129"/>
                      <a:pt x="129" y="128"/>
                    </a:cubicBezTo>
                    <a:cubicBezTo>
                      <a:pt x="129" y="128"/>
                      <a:pt x="129" y="128"/>
                      <a:pt x="130" y="127"/>
                    </a:cubicBezTo>
                    <a:cubicBezTo>
                      <a:pt x="130" y="127"/>
                      <a:pt x="131" y="126"/>
                      <a:pt x="132" y="126"/>
                    </a:cubicBezTo>
                    <a:cubicBezTo>
                      <a:pt x="132" y="126"/>
                      <a:pt x="132" y="125"/>
                      <a:pt x="133" y="125"/>
                    </a:cubicBezTo>
                    <a:cubicBezTo>
                      <a:pt x="134" y="124"/>
                      <a:pt x="134" y="124"/>
                      <a:pt x="135" y="123"/>
                    </a:cubicBezTo>
                    <a:cubicBezTo>
                      <a:pt x="160" y="98"/>
                      <a:pt x="141" y="64"/>
                      <a:pt x="1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0451" y="4291013"/>
                <a:ext cx="230188" cy="223837"/>
              </a:xfrm>
              <a:custGeom>
                <a:avLst/>
                <a:gdLst>
                  <a:gd name="T0" fmla="*/ 228 w 240"/>
                  <a:gd name="T1" fmla="*/ 183 h 233"/>
                  <a:gd name="T2" fmla="*/ 149 w 240"/>
                  <a:gd name="T3" fmla="*/ 104 h 233"/>
                  <a:gd name="T4" fmla="*/ 132 w 240"/>
                  <a:gd name="T5" fmla="*/ 88 h 233"/>
                  <a:gd name="T6" fmla="*/ 99 w 240"/>
                  <a:gd name="T7" fmla="*/ 34 h 233"/>
                  <a:gd name="T8" fmla="*/ 37 w 240"/>
                  <a:gd name="T9" fmla="*/ 0 h 233"/>
                  <a:gd name="T10" fmla="*/ 12 w 240"/>
                  <a:gd name="T11" fmla="*/ 10 h 233"/>
                  <a:gd name="T12" fmla="*/ 5 w 240"/>
                  <a:gd name="T13" fmla="*/ 19 h 233"/>
                  <a:gd name="T14" fmla="*/ 0 w 240"/>
                  <a:gd name="T15" fmla="*/ 35 h 233"/>
                  <a:gd name="T16" fmla="*/ 60 w 240"/>
                  <a:gd name="T17" fmla="*/ 73 h 233"/>
                  <a:gd name="T18" fmla="*/ 98 w 240"/>
                  <a:gd name="T19" fmla="*/ 135 h 233"/>
                  <a:gd name="T20" fmla="*/ 111 w 240"/>
                  <a:gd name="T21" fmla="*/ 148 h 233"/>
                  <a:gd name="T22" fmla="*/ 187 w 240"/>
                  <a:gd name="T23" fmla="*/ 224 h 233"/>
                  <a:gd name="T24" fmla="*/ 208 w 240"/>
                  <a:gd name="T25" fmla="*/ 233 h 233"/>
                  <a:gd name="T26" fmla="*/ 228 w 240"/>
                  <a:gd name="T27" fmla="*/ 224 h 233"/>
                  <a:gd name="T28" fmla="*/ 228 w 240"/>
                  <a:gd name="T29" fmla="*/ 18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0" h="233">
                    <a:moveTo>
                      <a:pt x="228" y="183"/>
                    </a:moveTo>
                    <a:cubicBezTo>
                      <a:pt x="149" y="104"/>
                      <a:pt x="149" y="104"/>
                      <a:pt x="149" y="104"/>
                    </a:cubicBezTo>
                    <a:cubicBezTo>
                      <a:pt x="132" y="88"/>
                      <a:pt x="132" y="88"/>
                      <a:pt x="132" y="88"/>
                    </a:cubicBezTo>
                    <a:cubicBezTo>
                      <a:pt x="129" y="70"/>
                      <a:pt x="116" y="51"/>
                      <a:pt x="99" y="34"/>
                    </a:cubicBezTo>
                    <a:cubicBezTo>
                      <a:pt x="79" y="15"/>
                      <a:pt x="57" y="0"/>
                      <a:pt x="37" y="0"/>
                    </a:cubicBezTo>
                    <a:cubicBezTo>
                      <a:pt x="28" y="0"/>
                      <a:pt x="19" y="3"/>
                      <a:pt x="12" y="10"/>
                    </a:cubicBezTo>
                    <a:cubicBezTo>
                      <a:pt x="9" y="13"/>
                      <a:pt x="7" y="16"/>
                      <a:pt x="5" y="19"/>
                    </a:cubicBezTo>
                    <a:cubicBezTo>
                      <a:pt x="2" y="24"/>
                      <a:pt x="0" y="30"/>
                      <a:pt x="0" y="35"/>
                    </a:cubicBezTo>
                    <a:cubicBezTo>
                      <a:pt x="18" y="40"/>
                      <a:pt x="39" y="52"/>
                      <a:pt x="60" y="73"/>
                    </a:cubicBezTo>
                    <a:cubicBezTo>
                      <a:pt x="84" y="98"/>
                      <a:pt x="95" y="118"/>
                      <a:pt x="98" y="135"/>
                    </a:cubicBezTo>
                    <a:cubicBezTo>
                      <a:pt x="111" y="148"/>
                      <a:pt x="111" y="148"/>
                      <a:pt x="111" y="148"/>
                    </a:cubicBezTo>
                    <a:cubicBezTo>
                      <a:pt x="187" y="224"/>
                      <a:pt x="187" y="224"/>
                      <a:pt x="187" y="224"/>
                    </a:cubicBezTo>
                    <a:cubicBezTo>
                      <a:pt x="193" y="230"/>
                      <a:pt x="200" y="233"/>
                      <a:pt x="208" y="233"/>
                    </a:cubicBezTo>
                    <a:cubicBezTo>
                      <a:pt x="215" y="233"/>
                      <a:pt x="223" y="230"/>
                      <a:pt x="228" y="224"/>
                    </a:cubicBezTo>
                    <a:cubicBezTo>
                      <a:pt x="240" y="213"/>
                      <a:pt x="240" y="195"/>
                      <a:pt x="228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6" name="出自【趣你的PPT】(微信:qunideppt)：最优质的PPT资源库"/>
            <p:cNvSpPr/>
            <p:nvPr/>
          </p:nvSpPr>
          <p:spPr>
            <a:xfrm>
              <a:off x="1357711" y="5285543"/>
              <a:ext cx="5279304" cy="317009"/>
            </a:xfrm>
            <a:prstGeom prst="rect">
              <a:avLst/>
            </a:prstGeom>
          </p:spPr>
          <p:txBody>
            <a:bodyPr wrap="square" lIns="91440" rIns="91440" bIns="45720">
              <a:spAutoFit/>
            </a:bodyPr>
            <a:lstStyle/>
            <a:p>
              <a:pPr marL="214313" indent="-214313">
                <a:lnSpc>
                  <a:spcPct val="90000"/>
                </a:lnSpc>
                <a:spcBef>
                  <a:spcPts val="450"/>
                </a:spcBef>
                <a:buFont typeface="Arial" panose="020B0604020202020204" pitchFamily="34" charset="0"/>
                <a:buChar char="•"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117" name="出自【趣你的PPT】(微信:qunideppt)：最优质的PPT资源库"/>
            <p:cNvSpPr/>
            <p:nvPr/>
          </p:nvSpPr>
          <p:spPr>
            <a:xfrm>
              <a:off x="1357711" y="4854351"/>
              <a:ext cx="5279304" cy="317009"/>
            </a:xfrm>
            <a:prstGeom prst="rect">
              <a:avLst/>
            </a:prstGeom>
          </p:spPr>
          <p:txBody>
            <a:bodyPr wrap="square" lIns="91440" rIns="91440" bIns="45720">
              <a:spAutoFit/>
            </a:bodyPr>
            <a:lstStyle/>
            <a:p>
              <a:pPr marL="214313" indent="-214313">
                <a:lnSpc>
                  <a:spcPct val="90000"/>
                </a:lnSpc>
                <a:spcBef>
                  <a:spcPts val="450"/>
                </a:spcBef>
                <a:buFont typeface="Arial" panose="020B0604020202020204" pitchFamily="34" charset="0"/>
                <a:buChar char="•"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</p:grpSp>
      <p:grpSp>
        <p:nvGrpSpPr>
          <p:cNvPr id="118" name="Group 117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119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20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21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16761721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出自【趣你的PPT】(微信:qunideppt)：最优质的PPT资源库"/>
          <p:cNvSpPr txBox="1"/>
          <p:nvPr/>
        </p:nvSpPr>
        <p:spPr>
          <a:xfrm>
            <a:off x="6651172" y="4381753"/>
            <a:ext cx="303711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dirty="0">
                <a:solidFill>
                  <a:prstClr val="white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2017</a:t>
            </a:r>
            <a:endParaRPr lang="zh-CN" altLang="en-US" sz="4500" dirty="0">
              <a:solidFill>
                <a:prstClr val="white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pic>
        <p:nvPicPr>
          <p:cNvPr id="15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3"/>
          <a:stretch>
            <a:fillRect/>
          </a:stretch>
        </p:blipFill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出自【趣你的PPT】(微信:qunideppt)：最优质的PPT资源库"/>
          <p:cNvSpPr txBox="1"/>
          <p:nvPr/>
        </p:nvSpPr>
        <p:spPr>
          <a:xfrm>
            <a:off x="2884715" y="2586893"/>
            <a:ext cx="3548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研究方法</a:t>
            </a: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145972" y="2586893"/>
            <a:ext cx="302622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出自【趣你的PPT】(微信:qunideppt)：最优质的PPT资源库"/>
          <p:cNvCxnSpPr/>
          <p:nvPr/>
        </p:nvCxnSpPr>
        <p:spPr>
          <a:xfrm>
            <a:off x="3145972" y="3408022"/>
            <a:ext cx="302622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 txBox="1"/>
          <p:nvPr/>
        </p:nvSpPr>
        <p:spPr>
          <a:xfrm>
            <a:off x="2944586" y="1325880"/>
            <a:ext cx="342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Part3</a:t>
            </a:r>
            <a:endParaRPr lang="zh-CN" altLang="en-US" sz="6000" dirty="0">
              <a:solidFill>
                <a:prstClr val="black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0702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1"/>
            <a:ext cx="9144000" cy="51434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12" name="出自【趣你的PPT】(微信:qunideppt)：最优质的PPT资源库"/>
          <p:cNvSpPr/>
          <p:nvPr/>
        </p:nvSpPr>
        <p:spPr>
          <a:xfrm rot="13504128" flipV="1">
            <a:off x="7040032" y="593356"/>
            <a:ext cx="2760365" cy="709023"/>
          </a:xfrm>
          <a:custGeom>
            <a:avLst/>
            <a:gdLst>
              <a:gd name="connsiteX0" fmla="*/ 3680486 w 3680486"/>
              <a:gd name="connsiteY0" fmla="*/ 472682 h 945364"/>
              <a:gd name="connsiteX1" fmla="*/ 3207804 w 3680486"/>
              <a:gd name="connsiteY1" fmla="*/ 0 h 945364"/>
              <a:gd name="connsiteX2" fmla="*/ 947637 w 3680486"/>
              <a:gd name="connsiteY2" fmla="*/ 0 h 945364"/>
              <a:gd name="connsiteX3" fmla="*/ 0 w 3680486"/>
              <a:gd name="connsiteY3" fmla="*/ 945364 h 945364"/>
              <a:gd name="connsiteX4" fmla="*/ 3207804 w 3680486"/>
              <a:gd name="connsiteY4" fmla="*/ 945364 h 945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486" h="945364">
                <a:moveTo>
                  <a:pt x="3680486" y="472682"/>
                </a:moveTo>
                <a:lnTo>
                  <a:pt x="3207804" y="0"/>
                </a:lnTo>
                <a:lnTo>
                  <a:pt x="947637" y="0"/>
                </a:lnTo>
                <a:lnTo>
                  <a:pt x="0" y="945364"/>
                </a:lnTo>
                <a:lnTo>
                  <a:pt x="3207804" y="945364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 rot="18936710">
            <a:off x="7924914" y="139954"/>
            <a:ext cx="99060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95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目录</a:t>
            </a:r>
          </a:p>
        </p:txBody>
      </p:sp>
      <p:cxnSp>
        <p:nvCxnSpPr>
          <p:cNvPr id="15" name="出自【趣你的PPT】(微信:qunideppt)：最优质的PPT资源库"/>
          <p:cNvCxnSpPr/>
          <p:nvPr/>
        </p:nvCxnSpPr>
        <p:spPr>
          <a:xfrm flipH="1" flipV="1">
            <a:off x="8132508" y="165919"/>
            <a:ext cx="1011492" cy="10065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出自【趣你的PPT】(微信:qunideppt)：最优质的PPT资源库"/>
          <p:cNvSpPr/>
          <p:nvPr/>
        </p:nvSpPr>
        <p:spPr>
          <a:xfrm rot="20395965">
            <a:off x="2269784" y="350541"/>
            <a:ext cx="4604433" cy="5263953"/>
          </a:xfrm>
          <a:prstGeom prst="roundRect">
            <a:avLst/>
          </a:prstGeom>
          <a:solidFill>
            <a:schemeClr val="bg2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2361205" y="1563810"/>
            <a:ext cx="692175" cy="584937"/>
            <a:chOff x="3193143" y="1828800"/>
            <a:chExt cx="1030514" cy="870857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>
              <a:off x="3193143" y="1828800"/>
              <a:ext cx="972457" cy="87085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1" name="出自【趣你的PPT】(微信:qunideppt)：最优质的PPT资源库"/>
            <p:cNvSpPr txBox="1"/>
            <p:nvPr/>
          </p:nvSpPr>
          <p:spPr>
            <a:xfrm>
              <a:off x="3265713" y="1941062"/>
              <a:ext cx="957944" cy="6185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100" dirty="0">
                  <a:solidFill>
                    <a:prstClr val="black"/>
                  </a:solidFill>
                  <a:latin typeface="张海山锐谐体" panose="02000000000000000000" pitchFamily="2" charset="-122"/>
                  <a:ea typeface="张海山锐谐体" panose="02000000000000000000" pitchFamily="2" charset="-122"/>
                </a:rPr>
                <a:t>01</a:t>
              </a:r>
              <a:endParaRPr lang="zh-CN" altLang="en-US" sz="21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endParaRPr>
            </a:p>
          </p:txBody>
        </p:sp>
      </p:grp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2741413" y="2368387"/>
            <a:ext cx="692175" cy="584937"/>
            <a:chOff x="3193143" y="1828800"/>
            <a:chExt cx="1030514" cy="870857"/>
          </a:xfrm>
        </p:grpSpPr>
        <p:sp>
          <p:nvSpPr>
            <p:cNvPr id="24" name="出自【趣你的PPT】(微信:qunideppt)：最优质的PPT资源库"/>
            <p:cNvSpPr/>
            <p:nvPr/>
          </p:nvSpPr>
          <p:spPr>
            <a:xfrm>
              <a:off x="3193143" y="1828800"/>
              <a:ext cx="972457" cy="870857"/>
            </a:xfrm>
            <a:prstGeom prst="hexagon">
              <a:avLst/>
            </a:prstGeom>
            <a:solidFill>
              <a:srgbClr val="D6D5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3265713" y="1941062"/>
              <a:ext cx="957944" cy="6185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100" dirty="0">
                  <a:solidFill>
                    <a:prstClr val="black"/>
                  </a:solidFill>
                  <a:latin typeface="张海山锐谐体" panose="02000000000000000000" pitchFamily="2" charset="-122"/>
                  <a:ea typeface="张海山锐谐体" panose="02000000000000000000" pitchFamily="2" charset="-122"/>
                </a:rPr>
                <a:t>02</a:t>
              </a:r>
              <a:endParaRPr lang="zh-CN" altLang="en-US" sz="21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endParaRPr>
            </a:p>
          </p:txBody>
        </p:sp>
      </p:grp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3212303" y="3092617"/>
            <a:ext cx="692175" cy="584937"/>
            <a:chOff x="3193143" y="1828800"/>
            <a:chExt cx="1030514" cy="870857"/>
          </a:xfrm>
        </p:grpSpPr>
        <p:sp>
          <p:nvSpPr>
            <p:cNvPr id="27" name="出自【趣你的PPT】(微信:qunideppt)：最优质的PPT资源库"/>
            <p:cNvSpPr/>
            <p:nvPr/>
          </p:nvSpPr>
          <p:spPr>
            <a:xfrm>
              <a:off x="3193143" y="1828800"/>
              <a:ext cx="972457" cy="870857"/>
            </a:xfrm>
            <a:prstGeom prst="hexagon">
              <a:avLst/>
            </a:prstGeom>
            <a:solidFill>
              <a:srgbClr val="D6D5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3265713" y="1941062"/>
              <a:ext cx="957944" cy="6185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100" dirty="0">
                  <a:solidFill>
                    <a:prstClr val="black"/>
                  </a:solidFill>
                  <a:latin typeface="张海山锐谐体" panose="02000000000000000000" pitchFamily="2" charset="-122"/>
                  <a:ea typeface="张海山锐谐体" panose="02000000000000000000" pitchFamily="2" charset="-122"/>
                </a:rPr>
                <a:t>03</a:t>
              </a:r>
              <a:endParaRPr lang="zh-CN" altLang="en-US" sz="21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endParaRPr>
            </a:p>
          </p:txBody>
        </p:sp>
      </p:grp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3602262" y="3961657"/>
            <a:ext cx="692175" cy="584937"/>
            <a:chOff x="3193143" y="1828800"/>
            <a:chExt cx="1030514" cy="870857"/>
          </a:xfrm>
        </p:grpSpPr>
        <p:sp>
          <p:nvSpPr>
            <p:cNvPr id="30" name="出自【趣你的PPT】(微信:qunideppt)：最优质的PPT资源库"/>
            <p:cNvSpPr/>
            <p:nvPr/>
          </p:nvSpPr>
          <p:spPr>
            <a:xfrm>
              <a:off x="3193143" y="1828800"/>
              <a:ext cx="972457" cy="870857"/>
            </a:xfrm>
            <a:prstGeom prst="hexagon">
              <a:avLst/>
            </a:prstGeom>
            <a:solidFill>
              <a:srgbClr val="D6D5D6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3265713" y="1941062"/>
              <a:ext cx="957944" cy="6185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100" dirty="0">
                  <a:solidFill>
                    <a:prstClr val="black"/>
                  </a:solidFill>
                  <a:latin typeface="张海山锐谐体" panose="02000000000000000000" pitchFamily="2" charset="-122"/>
                  <a:ea typeface="张海山锐谐体" panose="02000000000000000000" pitchFamily="2" charset="-122"/>
                </a:rPr>
                <a:t>04</a:t>
              </a:r>
              <a:endParaRPr lang="zh-CN" altLang="en-US" sz="21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endParaRPr>
            </a:p>
          </p:txBody>
        </p:sp>
      </p:grpSp>
      <p:sp>
        <p:nvSpPr>
          <p:cNvPr id="33" name="出自【趣你的PPT】(微信:qunideppt)：最优质的PPT资源库"/>
          <p:cNvSpPr txBox="1"/>
          <p:nvPr/>
        </p:nvSpPr>
        <p:spPr>
          <a:xfrm>
            <a:off x="3057069" y="1640854"/>
            <a:ext cx="2785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选题背景与意义</a:t>
            </a: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3368832" y="2396216"/>
            <a:ext cx="2785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论文框架与内容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3798539" y="3179237"/>
            <a:ext cx="2823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研究思路与方法</a:t>
            </a: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4103770" y="4031435"/>
            <a:ext cx="2918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总体建议与结论</a:t>
            </a:r>
          </a:p>
        </p:txBody>
      </p:sp>
    </p:spTree>
    <p:extLst>
      <p:ext uri="{BB962C8B-B14F-4D97-AF65-F5344CB8AC3E}">
        <p14:creationId xmlns:p14="http://schemas.microsoft.com/office/powerpoint/2010/main" val="9665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出自【趣你的PPT】(微信:qunideppt)：最优质的PPT资源库"/>
          <p:cNvSpPr txBox="1"/>
          <p:nvPr/>
        </p:nvSpPr>
        <p:spPr>
          <a:xfrm>
            <a:off x="1234065" y="1693817"/>
            <a:ext cx="2782656" cy="4616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sz="105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1234065" y="2675433"/>
            <a:ext cx="2782656" cy="4616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sz="105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234065" y="3445183"/>
            <a:ext cx="2782656" cy="3231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id-ID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03.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单击编辑内容</a:t>
            </a:r>
            <a:endParaRPr lang="id-ID" altLang="zh-CN" sz="120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234065" y="3657048"/>
            <a:ext cx="2782656" cy="4616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05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grpSp>
        <p:nvGrpSpPr>
          <p:cNvPr id="2" name="Group 1出自【趣你的PPT】(微信:qunideppt)：最优质的PPT资源库出自【趣你的PPT】(微信:qunideppt)：最优质的PPT资源库"/>
          <p:cNvGrpSpPr/>
          <p:nvPr/>
        </p:nvGrpSpPr>
        <p:grpSpPr>
          <a:xfrm>
            <a:off x="5276850" y="1478745"/>
            <a:ext cx="4839477" cy="4014235"/>
            <a:chOff x="5809943" y="768404"/>
            <a:chExt cx="7881693" cy="6537683"/>
          </a:xfrm>
          <a:solidFill>
            <a:schemeClr val="accent1"/>
          </a:solidFill>
        </p:grpSpPr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722574" y="787140"/>
              <a:ext cx="642027" cy="5381035"/>
            </a:xfrm>
            <a:custGeom>
              <a:avLst/>
              <a:gdLst>
                <a:gd name="T0" fmla="*/ 0 w 217"/>
                <a:gd name="T1" fmla="*/ 0 h 1821"/>
                <a:gd name="T2" fmla="*/ 0 w 217"/>
                <a:gd name="T3" fmla="*/ 1821 h 1821"/>
                <a:gd name="T4" fmla="*/ 217 w 217"/>
                <a:gd name="T5" fmla="*/ 1761 h 1821"/>
                <a:gd name="T6" fmla="*/ 217 w 217"/>
                <a:gd name="T7" fmla="*/ 73 h 1821"/>
                <a:gd name="T8" fmla="*/ 0 w 217"/>
                <a:gd name="T9" fmla="*/ 0 h 1821"/>
                <a:gd name="T10" fmla="*/ 166 w 217"/>
                <a:gd name="T11" fmla="*/ 1705 h 1821"/>
                <a:gd name="T12" fmla="*/ 43 w 217"/>
                <a:gd name="T13" fmla="*/ 1738 h 1821"/>
                <a:gd name="T14" fmla="*/ 43 w 217"/>
                <a:gd name="T15" fmla="*/ 1689 h 1821"/>
                <a:gd name="T16" fmla="*/ 166 w 217"/>
                <a:gd name="T17" fmla="*/ 1666 h 1821"/>
                <a:gd name="T18" fmla="*/ 166 w 217"/>
                <a:gd name="T19" fmla="*/ 1705 h 1821"/>
                <a:gd name="T20" fmla="*/ 166 w 217"/>
                <a:gd name="T21" fmla="*/ 1536 h 1821"/>
                <a:gd name="T22" fmla="*/ 43 w 217"/>
                <a:gd name="T23" fmla="*/ 1562 h 1821"/>
                <a:gd name="T24" fmla="*/ 43 w 217"/>
                <a:gd name="T25" fmla="*/ 1513 h 1821"/>
                <a:gd name="T26" fmla="*/ 166 w 217"/>
                <a:gd name="T27" fmla="*/ 1496 h 1821"/>
                <a:gd name="T28" fmla="*/ 166 w 217"/>
                <a:gd name="T29" fmla="*/ 1536 h 1821"/>
                <a:gd name="T30" fmla="*/ 166 w 217"/>
                <a:gd name="T31" fmla="*/ 1366 h 1821"/>
                <a:gd name="T32" fmla="*/ 43 w 217"/>
                <a:gd name="T33" fmla="*/ 1385 h 1821"/>
                <a:gd name="T34" fmla="*/ 43 w 217"/>
                <a:gd name="T35" fmla="*/ 1336 h 1821"/>
                <a:gd name="T36" fmla="*/ 166 w 217"/>
                <a:gd name="T37" fmla="*/ 1326 h 1821"/>
                <a:gd name="T38" fmla="*/ 166 w 217"/>
                <a:gd name="T39" fmla="*/ 1366 h 1821"/>
                <a:gd name="T40" fmla="*/ 166 w 217"/>
                <a:gd name="T41" fmla="*/ 1197 h 1821"/>
                <a:gd name="T42" fmla="*/ 43 w 217"/>
                <a:gd name="T43" fmla="*/ 1209 h 1821"/>
                <a:gd name="T44" fmla="*/ 43 w 217"/>
                <a:gd name="T45" fmla="*/ 1160 h 1821"/>
                <a:gd name="T46" fmla="*/ 166 w 217"/>
                <a:gd name="T47" fmla="*/ 1156 h 1821"/>
                <a:gd name="T48" fmla="*/ 166 w 217"/>
                <a:gd name="T49" fmla="*/ 1197 h 1821"/>
                <a:gd name="T50" fmla="*/ 166 w 217"/>
                <a:gd name="T51" fmla="*/ 1027 h 1821"/>
                <a:gd name="T52" fmla="*/ 43 w 217"/>
                <a:gd name="T53" fmla="*/ 1032 h 1821"/>
                <a:gd name="T54" fmla="*/ 43 w 217"/>
                <a:gd name="T55" fmla="*/ 983 h 1821"/>
                <a:gd name="T56" fmla="*/ 166 w 217"/>
                <a:gd name="T57" fmla="*/ 986 h 1821"/>
                <a:gd name="T58" fmla="*/ 166 w 217"/>
                <a:gd name="T59" fmla="*/ 1027 h 1821"/>
                <a:gd name="T60" fmla="*/ 166 w 217"/>
                <a:gd name="T61" fmla="*/ 858 h 1821"/>
                <a:gd name="T62" fmla="*/ 43 w 217"/>
                <a:gd name="T63" fmla="*/ 856 h 1821"/>
                <a:gd name="T64" fmla="*/ 43 w 217"/>
                <a:gd name="T65" fmla="*/ 807 h 1821"/>
                <a:gd name="T66" fmla="*/ 166 w 217"/>
                <a:gd name="T67" fmla="*/ 815 h 1821"/>
                <a:gd name="T68" fmla="*/ 166 w 217"/>
                <a:gd name="T69" fmla="*/ 858 h 1821"/>
                <a:gd name="T70" fmla="*/ 166 w 217"/>
                <a:gd name="T71" fmla="*/ 688 h 1821"/>
                <a:gd name="T72" fmla="*/ 43 w 217"/>
                <a:gd name="T73" fmla="*/ 679 h 1821"/>
                <a:gd name="T74" fmla="*/ 43 w 217"/>
                <a:gd name="T75" fmla="*/ 630 h 1821"/>
                <a:gd name="T76" fmla="*/ 166 w 217"/>
                <a:gd name="T77" fmla="*/ 645 h 1821"/>
                <a:gd name="T78" fmla="*/ 166 w 217"/>
                <a:gd name="T79" fmla="*/ 688 h 1821"/>
                <a:gd name="T80" fmla="*/ 166 w 217"/>
                <a:gd name="T81" fmla="*/ 519 h 1821"/>
                <a:gd name="T82" fmla="*/ 43 w 217"/>
                <a:gd name="T83" fmla="*/ 502 h 1821"/>
                <a:gd name="T84" fmla="*/ 43 w 217"/>
                <a:gd name="T85" fmla="*/ 454 h 1821"/>
                <a:gd name="T86" fmla="*/ 166 w 217"/>
                <a:gd name="T87" fmla="*/ 475 h 1821"/>
                <a:gd name="T88" fmla="*/ 166 w 217"/>
                <a:gd name="T89" fmla="*/ 519 h 1821"/>
                <a:gd name="T90" fmla="*/ 166 w 217"/>
                <a:gd name="T91" fmla="*/ 349 h 1821"/>
                <a:gd name="T92" fmla="*/ 43 w 217"/>
                <a:gd name="T93" fmla="*/ 326 h 1821"/>
                <a:gd name="T94" fmla="*/ 43 w 217"/>
                <a:gd name="T95" fmla="*/ 277 h 1821"/>
                <a:gd name="T96" fmla="*/ 166 w 217"/>
                <a:gd name="T97" fmla="*/ 305 h 1821"/>
                <a:gd name="T98" fmla="*/ 166 w 217"/>
                <a:gd name="T99" fmla="*/ 349 h 1821"/>
                <a:gd name="T100" fmla="*/ 166 w 217"/>
                <a:gd name="T101" fmla="*/ 180 h 1821"/>
                <a:gd name="T102" fmla="*/ 43 w 217"/>
                <a:gd name="T103" fmla="*/ 150 h 1821"/>
                <a:gd name="T104" fmla="*/ 43 w 217"/>
                <a:gd name="T105" fmla="*/ 101 h 1821"/>
                <a:gd name="T106" fmla="*/ 166 w 217"/>
                <a:gd name="T107" fmla="*/ 135 h 1821"/>
                <a:gd name="T108" fmla="*/ 166 w 217"/>
                <a:gd name="T109" fmla="*/ 180 h 1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17" h="1821">
                  <a:moveTo>
                    <a:pt x="0" y="0"/>
                  </a:moveTo>
                  <a:cubicBezTo>
                    <a:pt x="0" y="1821"/>
                    <a:pt x="0" y="1821"/>
                    <a:pt x="0" y="1821"/>
                  </a:cubicBezTo>
                  <a:cubicBezTo>
                    <a:pt x="217" y="1761"/>
                    <a:pt x="217" y="1761"/>
                    <a:pt x="217" y="1761"/>
                  </a:cubicBezTo>
                  <a:cubicBezTo>
                    <a:pt x="217" y="73"/>
                    <a:pt x="217" y="73"/>
                    <a:pt x="217" y="73"/>
                  </a:cubicBezTo>
                  <a:lnTo>
                    <a:pt x="0" y="0"/>
                  </a:lnTo>
                  <a:close/>
                  <a:moveTo>
                    <a:pt x="166" y="1705"/>
                  </a:moveTo>
                  <a:cubicBezTo>
                    <a:pt x="43" y="1738"/>
                    <a:pt x="43" y="1738"/>
                    <a:pt x="43" y="1738"/>
                  </a:cubicBezTo>
                  <a:cubicBezTo>
                    <a:pt x="43" y="1689"/>
                    <a:pt x="43" y="1689"/>
                    <a:pt x="43" y="1689"/>
                  </a:cubicBezTo>
                  <a:cubicBezTo>
                    <a:pt x="166" y="1666"/>
                    <a:pt x="166" y="1666"/>
                    <a:pt x="166" y="1666"/>
                  </a:cubicBezTo>
                  <a:lnTo>
                    <a:pt x="166" y="1705"/>
                  </a:lnTo>
                  <a:close/>
                  <a:moveTo>
                    <a:pt x="166" y="1536"/>
                  </a:moveTo>
                  <a:cubicBezTo>
                    <a:pt x="125" y="1544"/>
                    <a:pt x="84" y="1553"/>
                    <a:pt x="43" y="1562"/>
                  </a:cubicBezTo>
                  <a:cubicBezTo>
                    <a:pt x="43" y="1545"/>
                    <a:pt x="43" y="1529"/>
                    <a:pt x="43" y="1513"/>
                  </a:cubicBezTo>
                  <a:cubicBezTo>
                    <a:pt x="84" y="1507"/>
                    <a:pt x="125" y="1502"/>
                    <a:pt x="166" y="1496"/>
                  </a:cubicBezTo>
                  <a:cubicBezTo>
                    <a:pt x="166" y="1509"/>
                    <a:pt x="166" y="1522"/>
                    <a:pt x="166" y="1536"/>
                  </a:cubicBezTo>
                  <a:close/>
                  <a:moveTo>
                    <a:pt x="166" y="1366"/>
                  </a:moveTo>
                  <a:cubicBezTo>
                    <a:pt x="125" y="1372"/>
                    <a:pt x="84" y="1379"/>
                    <a:pt x="43" y="1385"/>
                  </a:cubicBezTo>
                  <a:cubicBezTo>
                    <a:pt x="43" y="1369"/>
                    <a:pt x="43" y="1353"/>
                    <a:pt x="43" y="1336"/>
                  </a:cubicBezTo>
                  <a:cubicBezTo>
                    <a:pt x="84" y="1333"/>
                    <a:pt x="125" y="1329"/>
                    <a:pt x="166" y="1326"/>
                  </a:cubicBezTo>
                  <a:cubicBezTo>
                    <a:pt x="166" y="1339"/>
                    <a:pt x="166" y="1353"/>
                    <a:pt x="166" y="1366"/>
                  </a:cubicBezTo>
                  <a:close/>
                  <a:moveTo>
                    <a:pt x="166" y="1197"/>
                  </a:moveTo>
                  <a:cubicBezTo>
                    <a:pt x="125" y="1201"/>
                    <a:pt x="84" y="1205"/>
                    <a:pt x="43" y="1209"/>
                  </a:cubicBezTo>
                  <a:cubicBezTo>
                    <a:pt x="43" y="1192"/>
                    <a:pt x="43" y="1176"/>
                    <a:pt x="43" y="1160"/>
                  </a:cubicBezTo>
                  <a:cubicBezTo>
                    <a:pt x="84" y="1159"/>
                    <a:pt x="125" y="1157"/>
                    <a:pt x="166" y="1156"/>
                  </a:cubicBezTo>
                  <a:cubicBezTo>
                    <a:pt x="166" y="1169"/>
                    <a:pt x="166" y="1183"/>
                    <a:pt x="166" y="1197"/>
                  </a:cubicBezTo>
                  <a:close/>
                  <a:moveTo>
                    <a:pt x="166" y="1027"/>
                  </a:moveTo>
                  <a:cubicBezTo>
                    <a:pt x="125" y="1029"/>
                    <a:pt x="84" y="1030"/>
                    <a:pt x="43" y="1032"/>
                  </a:cubicBezTo>
                  <a:cubicBezTo>
                    <a:pt x="43" y="1016"/>
                    <a:pt x="43" y="1000"/>
                    <a:pt x="43" y="983"/>
                  </a:cubicBezTo>
                  <a:cubicBezTo>
                    <a:pt x="84" y="984"/>
                    <a:pt x="125" y="985"/>
                    <a:pt x="166" y="986"/>
                  </a:cubicBezTo>
                  <a:cubicBezTo>
                    <a:pt x="166" y="999"/>
                    <a:pt x="166" y="1013"/>
                    <a:pt x="166" y="1027"/>
                  </a:cubicBezTo>
                  <a:close/>
                  <a:moveTo>
                    <a:pt x="166" y="858"/>
                  </a:moveTo>
                  <a:cubicBezTo>
                    <a:pt x="125" y="857"/>
                    <a:pt x="84" y="856"/>
                    <a:pt x="43" y="856"/>
                  </a:cubicBezTo>
                  <a:cubicBezTo>
                    <a:pt x="43" y="839"/>
                    <a:pt x="43" y="823"/>
                    <a:pt x="43" y="807"/>
                  </a:cubicBezTo>
                  <a:cubicBezTo>
                    <a:pt x="84" y="810"/>
                    <a:pt x="125" y="813"/>
                    <a:pt x="166" y="815"/>
                  </a:cubicBezTo>
                  <a:cubicBezTo>
                    <a:pt x="166" y="830"/>
                    <a:pt x="166" y="844"/>
                    <a:pt x="166" y="858"/>
                  </a:cubicBezTo>
                  <a:close/>
                  <a:moveTo>
                    <a:pt x="166" y="688"/>
                  </a:moveTo>
                  <a:cubicBezTo>
                    <a:pt x="125" y="685"/>
                    <a:pt x="84" y="682"/>
                    <a:pt x="43" y="679"/>
                  </a:cubicBezTo>
                  <a:cubicBezTo>
                    <a:pt x="43" y="663"/>
                    <a:pt x="43" y="647"/>
                    <a:pt x="43" y="630"/>
                  </a:cubicBezTo>
                  <a:cubicBezTo>
                    <a:pt x="84" y="635"/>
                    <a:pt x="125" y="640"/>
                    <a:pt x="166" y="645"/>
                  </a:cubicBezTo>
                  <a:cubicBezTo>
                    <a:pt x="166" y="660"/>
                    <a:pt x="166" y="674"/>
                    <a:pt x="166" y="688"/>
                  </a:cubicBezTo>
                  <a:close/>
                  <a:moveTo>
                    <a:pt x="166" y="519"/>
                  </a:moveTo>
                  <a:cubicBezTo>
                    <a:pt x="125" y="513"/>
                    <a:pt x="84" y="508"/>
                    <a:pt x="43" y="502"/>
                  </a:cubicBezTo>
                  <a:cubicBezTo>
                    <a:pt x="43" y="486"/>
                    <a:pt x="43" y="470"/>
                    <a:pt x="43" y="454"/>
                  </a:cubicBezTo>
                  <a:cubicBezTo>
                    <a:pt x="84" y="461"/>
                    <a:pt x="125" y="468"/>
                    <a:pt x="166" y="475"/>
                  </a:cubicBezTo>
                  <a:cubicBezTo>
                    <a:pt x="166" y="490"/>
                    <a:pt x="166" y="504"/>
                    <a:pt x="166" y="519"/>
                  </a:cubicBezTo>
                  <a:close/>
                  <a:moveTo>
                    <a:pt x="166" y="349"/>
                  </a:moveTo>
                  <a:cubicBezTo>
                    <a:pt x="125" y="342"/>
                    <a:pt x="84" y="334"/>
                    <a:pt x="43" y="326"/>
                  </a:cubicBezTo>
                  <a:cubicBezTo>
                    <a:pt x="43" y="310"/>
                    <a:pt x="43" y="294"/>
                    <a:pt x="43" y="277"/>
                  </a:cubicBezTo>
                  <a:cubicBezTo>
                    <a:pt x="84" y="287"/>
                    <a:pt x="125" y="296"/>
                    <a:pt x="166" y="305"/>
                  </a:cubicBezTo>
                  <a:cubicBezTo>
                    <a:pt x="166" y="320"/>
                    <a:pt x="166" y="335"/>
                    <a:pt x="166" y="349"/>
                  </a:cubicBezTo>
                  <a:close/>
                  <a:moveTo>
                    <a:pt x="166" y="180"/>
                  </a:moveTo>
                  <a:cubicBezTo>
                    <a:pt x="43" y="150"/>
                    <a:pt x="43" y="150"/>
                    <a:pt x="43" y="150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166" y="135"/>
                    <a:pt x="166" y="135"/>
                    <a:pt x="166" y="135"/>
                  </a:cubicBezTo>
                  <a:lnTo>
                    <a:pt x="166" y="1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969378" y="768404"/>
              <a:ext cx="703232" cy="5417259"/>
            </a:xfrm>
            <a:custGeom>
              <a:avLst/>
              <a:gdLst>
                <a:gd name="T0" fmla="*/ 101 w 238"/>
                <a:gd name="T1" fmla="*/ 338 h 1833"/>
                <a:gd name="T2" fmla="*/ 238 w 238"/>
                <a:gd name="T3" fmla="*/ 1833 h 1833"/>
                <a:gd name="T4" fmla="*/ 0 w 238"/>
                <a:gd name="T5" fmla="*/ 116 h 1833"/>
                <a:gd name="T6" fmla="*/ 191 w 238"/>
                <a:gd name="T7" fmla="*/ 1675 h 1833"/>
                <a:gd name="T8" fmla="*/ 124 w 238"/>
                <a:gd name="T9" fmla="*/ 1613 h 1833"/>
                <a:gd name="T10" fmla="*/ 191 w 238"/>
                <a:gd name="T11" fmla="*/ 1675 h 1833"/>
                <a:gd name="T12" fmla="*/ 124 w 238"/>
                <a:gd name="T13" fmla="*/ 1569 h 1833"/>
                <a:gd name="T14" fmla="*/ 191 w 238"/>
                <a:gd name="T15" fmla="*/ 1529 h 1833"/>
                <a:gd name="T16" fmla="*/ 191 w 238"/>
                <a:gd name="T17" fmla="*/ 1487 h 1833"/>
                <a:gd name="T18" fmla="*/ 124 w 238"/>
                <a:gd name="T19" fmla="*/ 1429 h 1833"/>
                <a:gd name="T20" fmla="*/ 191 w 238"/>
                <a:gd name="T21" fmla="*/ 1487 h 1833"/>
                <a:gd name="T22" fmla="*/ 124 w 238"/>
                <a:gd name="T23" fmla="*/ 1386 h 1833"/>
                <a:gd name="T24" fmla="*/ 191 w 238"/>
                <a:gd name="T25" fmla="*/ 1341 h 1833"/>
                <a:gd name="T26" fmla="*/ 191 w 238"/>
                <a:gd name="T27" fmla="*/ 1299 h 1833"/>
                <a:gd name="T28" fmla="*/ 124 w 238"/>
                <a:gd name="T29" fmla="*/ 1245 h 1833"/>
                <a:gd name="T30" fmla="*/ 191 w 238"/>
                <a:gd name="T31" fmla="*/ 1299 h 1833"/>
                <a:gd name="T32" fmla="*/ 124 w 238"/>
                <a:gd name="T33" fmla="*/ 1202 h 1833"/>
                <a:gd name="T34" fmla="*/ 191 w 238"/>
                <a:gd name="T35" fmla="*/ 1153 h 1833"/>
                <a:gd name="T36" fmla="*/ 191 w 238"/>
                <a:gd name="T37" fmla="*/ 1111 h 1833"/>
                <a:gd name="T38" fmla="*/ 124 w 238"/>
                <a:gd name="T39" fmla="*/ 1062 h 1833"/>
                <a:gd name="T40" fmla="*/ 191 w 238"/>
                <a:gd name="T41" fmla="*/ 1111 h 1833"/>
                <a:gd name="T42" fmla="*/ 124 w 238"/>
                <a:gd name="T43" fmla="*/ 1018 h 1833"/>
                <a:gd name="T44" fmla="*/ 191 w 238"/>
                <a:gd name="T45" fmla="*/ 965 h 1833"/>
                <a:gd name="T46" fmla="*/ 191 w 238"/>
                <a:gd name="T47" fmla="*/ 923 h 1833"/>
                <a:gd name="T48" fmla="*/ 124 w 238"/>
                <a:gd name="T49" fmla="*/ 878 h 1833"/>
                <a:gd name="T50" fmla="*/ 191 w 238"/>
                <a:gd name="T51" fmla="*/ 923 h 1833"/>
                <a:gd name="T52" fmla="*/ 124 w 238"/>
                <a:gd name="T53" fmla="*/ 834 h 1833"/>
                <a:gd name="T54" fmla="*/ 191 w 238"/>
                <a:gd name="T55" fmla="*/ 777 h 1833"/>
                <a:gd name="T56" fmla="*/ 191 w 238"/>
                <a:gd name="T57" fmla="*/ 734 h 1833"/>
                <a:gd name="T58" fmla="*/ 124 w 238"/>
                <a:gd name="T59" fmla="*/ 694 h 1833"/>
                <a:gd name="T60" fmla="*/ 191 w 238"/>
                <a:gd name="T61" fmla="*/ 734 h 1833"/>
                <a:gd name="T62" fmla="*/ 124 w 238"/>
                <a:gd name="T63" fmla="*/ 650 h 1833"/>
                <a:gd name="T64" fmla="*/ 191 w 238"/>
                <a:gd name="T65" fmla="*/ 588 h 1833"/>
                <a:gd name="T66" fmla="*/ 191 w 238"/>
                <a:gd name="T67" fmla="*/ 546 h 1833"/>
                <a:gd name="T68" fmla="*/ 124 w 238"/>
                <a:gd name="T69" fmla="*/ 510 h 1833"/>
                <a:gd name="T70" fmla="*/ 191 w 238"/>
                <a:gd name="T71" fmla="*/ 546 h 1833"/>
                <a:gd name="T72" fmla="*/ 124 w 238"/>
                <a:gd name="T73" fmla="*/ 467 h 1833"/>
                <a:gd name="T74" fmla="*/ 191 w 238"/>
                <a:gd name="T75" fmla="*/ 400 h 1833"/>
                <a:gd name="T76" fmla="*/ 191 w 238"/>
                <a:gd name="T77" fmla="*/ 358 h 1833"/>
                <a:gd name="T78" fmla="*/ 124 w 238"/>
                <a:gd name="T79" fmla="*/ 326 h 1833"/>
                <a:gd name="T80" fmla="*/ 191 w 238"/>
                <a:gd name="T81" fmla="*/ 358 h 1833"/>
                <a:gd name="T82" fmla="*/ 124 w 238"/>
                <a:gd name="T83" fmla="*/ 283 h 1833"/>
                <a:gd name="T84" fmla="*/ 191 w 238"/>
                <a:gd name="T85" fmla="*/ 212 h 1833"/>
                <a:gd name="T86" fmla="*/ 124 w 238"/>
                <a:gd name="T87" fmla="*/ 143 h 1833"/>
                <a:gd name="T88" fmla="*/ 191 w 238"/>
                <a:gd name="T89" fmla="*/ 170 h 1833"/>
                <a:gd name="T90" fmla="*/ 124 w 238"/>
                <a:gd name="T91" fmla="*/ 143 h 1833"/>
                <a:gd name="T92" fmla="*/ 191 w 238"/>
                <a:gd name="T93" fmla="*/ 1717 h 1833"/>
                <a:gd name="T94" fmla="*/ 124 w 238"/>
                <a:gd name="T95" fmla="*/ 1753 h 1833"/>
                <a:gd name="T96" fmla="*/ 83 w 238"/>
                <a:gd name="T97" fmla="*/ 291 h 1833"/>
                <a:gd name="T98" fmla="*/ 31 w 238"/>
                <a:gd name="T99" fmla="*/ 270 h 1833"/>
                <a:gd name="T100" fmla="*/ 83 w 238"/>
                <a:gd name="T101" fmla="*/ 291 h 1833"/>
                <a:gd name="T102" fmla="*/ 83 w 238"/>
                <a:gd name="T103" fmla="*/ 160 h 1833"/>
                <a:gd name="T104" fmla="*/ 31 w 238"/>
                <a:gd name="T105" fmla="*/ 219 h 1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38" h="1833">
                  <a:moveTo>
                    <a:pt x="0" y="306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818"/>
                    <a:pt x="101" y="1818"/>
                    <a:pt x="101" y="1818"/>
                  </a:cubicBezTo>
                  <a:cubicBezTo>
                    <a:pt x="238" y="1833"/>
                    <a:pt x="238" y="1833"/>
                    <a:pt x="238" y="1833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0" y="116"/>
                    <a:pt x="0" y="116"/>
                    <a:pt x="0" y="116"/>
                  </a:cubicBezTo>
                  <a:lnTo>
                    <a:pt x="0" y="306"/>
                  </a:lnTo>
                  <a:close/>
                  <a:moveTo>
                    <a:pt x="191" y="1675"/>
                  </a:moveTo>
                  <a:cubicBezTo>
                    <a:pt x="169" y="1670"/>
                    <a:pt x="146" y="1666"/>
                    <a:pt x="124" y="1661"/>
                  </a:cubicBezTo>
                  <a:cubicBezTo>
                    <a:pt x="124" y="1645"/>
                    <a:pt x="124" y="1629"/>
                    <a:pt x="124" y="1613"/>
                  </a:cubicBezTo>
                  <a:cubicBezTo>
                    <a:pt x="146" y="1616"/>
                    <a:pt x="169" y="1620"/>
                    <a:pt x="191" y="1623"/>
                  </a:cubicBezTo>
                  <a:cubicBezTo>
                    <a:pt x="191" y="1640"/>
                    <a:pt x="191" y="1658"/>
                    <a:pt x="191" y="1675"/>
                  </a:cubicBezTo>
                  <a:close/>
                  <a:moveTo>
                    <a:pt x="191" y="1581"/>
                  </a:moveTo>
                  <a:cubicBezTo>
                    <a:pt x="169" y="1577"/>
                    <a:pt x="146" y="1573"/>
                    <a:pt x="124" y="1569"/>
                  </a:cubicBezTo>
                  <a:cubicBezTo>
                    <a:pt x="124" y="1553"/>
                    <a:pt x="124" y="1537"/>
                    <a:pt x="124" y="1521"/>
                  </a:cubicBezTo>
                  <a:cubicBezTo>
                    <a:pt x="146" y="1524"/>
                    <a:pt x="169" y="1526"/>
                    <a:pt x="191" y="1529"/>
                  </a:cubicBezTo>
                  <a:cubicBezTo>
                    <a:pt x="191" y="1546"/>
                    <a:pt x="191" y="1564"/>
                    <a:pt x="191" y="1581"/>
                  </a:cubicBezTo>
                  <a:close/>
                  <a:moveTo>
                    <a:pt x="191" y="1487"/>
                  </a:moveTo>
                  <a:cubicBezTo>
                    <a:pt x="169" y="1484"/>
                    <a:pt x="146" y="1481"/>
                    <a:pt x="124" y="1477"/>
                  </a:cubicBezTo>
                  <a:cubicBezTo>
                    <a:pt x="124" y="1461"/>
                    <a:pt x="124" y="1445"/>
                    <a:pt x="124" y="1429"/>
                  </a:cubicBezTo>
                  <a:cubicBezTo>
                    <a:pt x="146" y="1431"/>
                    <a:pt x="169" y="1433"/>
                    <a:pt x="191" y="1435"/>
                  </a:cubicBezTo>
                  <a:cubicBezTo>
                    <a:pt x="191" y="1452"/>
                    <a:pt x="191" y="1470"/>
                    <a:pt x="191" y="1487"/>
                  </a:cubicBezTo>
                  <a:close/>
                  <a:moveTo>
                    <a:pt x="191" y="1393"/>
                  </a:moveTo>
                  <a:cubicBezTo>
                    <a:pt x="169" y="1390"/>
                    <a:pt x="146" y="1388"/>
                    <a:pt x="124" y="1386"/>
                  </a:cubicBezTo>
                  <a:cubicBezTo>
                    <a:pt x="124" y="1369"/>
                    <a:pt x="124" y="1353"/>
                    <a:pt x="124" y="1337"/>
                  </a:cubicBezTo>
                  <a:cubicBezTo>
                    <a:pt x="146" y="1338"/>
                    <a:pt x="169" y="1340"/>
                    <a:pt x="191" y="1341"/>
                  </a:cubicBezTo>
                  <a:cubicBezTo>
                    <a:pt x="191" y="1358"/>
                    <a:pt x="191" y="1376"/>
                    <a:pt x="191" y="1393"/>
                  </a:cubicBezTo>
                  <a:close/>
                  <a:moveTo>
                    <a:pt x="191" y="1299"/>
                  </a:moveTo>
                  <a:cubicBezTo>
                    <a:pt x="169" y="1297"/>
                    <a:pt x="146" y="1295"/>
                    <a:pt x="124" y="1294"/>
                  </a:cubicBezTo>
                  <a:cubicBezTo>
                    <a:pt x="124" y="1278"/>
                    <a:pt x="124" y="1261"/>
                    <a:pt x="124" y="1245"/>
                  </a:cubicBezTo>
                  <a:cubicBezTo>
                    <a:pt x="146" y="1246"/>
                    <a:pt x="169" y="1246"/>
                    <a:pt x="191" y="1247"/>
                  </a:cubicBezTo>
                  <a:cubicBezTo>
                    <a:pt x="191" y="1264"/>
                    <a:pt x="191" y="1281"/>
                    <a:pt x="191" y="1299"/>
                  </a:cubicBezTo>
                  <a:close/>
                  <a:moveTo>
                    <a:pt x="191" y="1205"/>
                  </a:moveTo>
                  <a:cubicBezTo>
                    <a:pt x="169" y="1204"/>
                    <a:pt x="146" y="1203"/>
                    <a:pt x="124" y="1202"/>
                  </a:cubicBezTo>
                  <a:cubicBezTo>
                    <a:pt x="124" y="1186"/>
                    <a:pt x="124" y="1170"/>
                    <a:pt x="124" y="1153"/>
                  </a:cubicBezTo>
                  <a:cubicBezTo>
                    <a:pt x="146" y="1153"/>
                    <a:pt x="169" y="1153"/>
                    <a:pt x="191" y="1153"/>
                  </a:cubicBezTo>
                  <a:cubicBezTo>
                    <a:pt x="191" y="1170"/>
                    <a:pt x="191" y="1187"/>
                    <a:pt x="191" y="1205"/>
                  </a:cubicBezTo>
                  <a:close/>
                  <a:moveTo>
                    <a:pt x="191" y="1111"/>
                  </a:moveTo>
                  <a:cubicBezTo>
                    <a:pt x="169" y="1110"/>
                    <a:pt x="146" y="1110"/>
                    <a:pt x="124" y="1110"/>
                  </a:cubicBezTo>
                  <a:cubicBezTo>
                    <a:pt x="124" y="1094"/>
                    <a:pt x="124" y="1078"/>
                    <a:pt x="124" y="1062"/>
                  </a:cubicBezTo>
                  <a:cubicBezTo>
                    <a:pt x="146" y="1061"/>
                    <a:pt x="169" y="1060"/>
                    <a:pt x="191" y="1059"/>
                  </a:cubicBezTo>
                  <a:cubicBezTo>
                    <a:pt x="191" y="1076"/>
                    <a:pt x="191" y="1093"/>
                    <a:pt x="191" y="1111"/>
                  </a:cubicBezTo>
                  <a:close/>
                  <a:moveTo>
                    <a:pt x="191" y="1017"/>
                  </a:moveTo>
                  <a:cubicBezTo>
                    <a:pt x="169" y="1017"/>
                    <a:pt x="146" y="1018"/>
                    <a:pt x="124" y="1018"/>
                  </a:cubicBezTo>
                  <a:cubicBezTo>
                    <a:pt x="124" y="1002"/>
                    <a:pt x="124" y="986"/>
                    <a:pt x="124" y="970"/>
                  </a:cubicBezTo>
                  <a:cubicBezTo>
                    <a:pt x="146" y="968"/>
                    <a:pt x="169" y="966"/>
                    <a:pt x="191" y="965"/>
                  </a:cubicBezTo>
                  <a:cubicBezTo>
                    <a:pt x="191" y="982"/>
                    <a:pt x="191" y="999"/>
                    <a:pt x="191" y="1017"/>
                  </a:cubicBezTo>
                  <a:close/>
                  <a:moveTo>
                    <a:pt x="191" y="923"/>
                  </a:moveTo>
                  <a:cubicBezTo>
                    <a:pt x="169" y="924"/>
                    <a:pt x="146" y="925"/>
                    <a:pt x="124" y="926"/>
                  </a:cubicBezTo>
                  <a:cubicBezTo>
                    <a:pt x="124" y="910"/>
                    <a:pt x="124" y="894"/>
                    <a:pt x="124" y="878"/>
                  </a:cubicBezTo>
                  <a:cubicBezTo>
                    <a:pt x="146" y="875"/>
                    <a:pt x="169" y="873"/>
                    <a:pt x="191" y="871"/>
                  </a:cubicBezTo>
                  <a:cubicBezTo>
                    <a:pt x="191" y="888"/>
                    <a:pt x="191" y="905"/>
                    <a:pt x="191" y="923"/>
                  </a:cubicBezTo>
                  <a:close/>
                  <a:moveTo>
                    <a:pt x="191" y="828"/>
                  </a:moveTo>
                  <a:cubicBezTo>
                    <a:pt x="169" y="830"/>
                    <a:pt x="146" y="832"/>
                    <a:pt x="124" y="834"/>
                  </a:cubicBezTo>
                  <a:cubicBezTo>
                    <a:pt x="124" y="818"/>
                    <a:pt x="124" y="802"/>
                    <a:pt x="124" y="786"/>
                  </a:cubicBezTo>
                  <a:cubicBezTo>
                    <a:pt x="146" y="783"/>
                    <a:pt x="169" y="780"/>
                    <a:pt x="191" y="777"/>
                  </a:cubicBezTo>
                  <a:cubicBezTo>
                    <a:pt x="191" y="794"/>
                    <a:pt x="191" y="811"/>
                    <a:pt x="191" y="828"/>
                  </a:cubicBezTo>
                  <a:close/>
                  <a:moveTo>
                    <a:pt x="191" y="734"/>
                  </a:moveTo>
                  <a:cubicBezTo>
                    <a:pt x="169" y="737"/>
                    <a:pt x="146" y="740"/>
                    <a:pt x="124" y="742"/>
                  </a:cubicBezTo>
                  <a:cubicBezTo>
                    <a:pt x="124" y="726"/>
                    <a:pt x="124" y="710"/>
                    <a:pt x="124" y="694"/>
                  </a:cubicBezTo>
                  <a:cubicBezTo>
                    <a:pt x="146" y="690"/>
                    <a:pt x="169" y="686"/>
                    <a:pt x="191" y="682"/>
                  </a:cubicBezTo>
                  <a:cubicBezTo>
                    <a:pt x="191" y="700"/>
                    <a:pt x="191" y="717"/>
                    <a:pt x="191" y="734"/>
                  </a:cubicBezTo>
                  <a:close/>
                  <a:moveTo>
                    <a:pt x="191" y="640"/>
                  </a:moveTo>
                  <a:cubicBezTo>
                    <a:pt x="169" y="644"/>
                    <a:pt x="146" y="647"/>
                    <a:pt x="124" y="650"/>
                  </a:cubicBezTo>
                  <a:cubicBezTo>
                    <a:pt x="124" y="634"/>
                    <a:pt x="124" y="618"/>
                    <a:pt x="124" y="602"/>
                  </a:cubicBezTo>
                  <a:cubicBezTo>
                    <a:pt x="146" y="598"/>
                    <a:pt x="169" y="593"/>
                    <a:pt x="191" y="588"/>
                  </a:cubicBezTo>
                  <a:cubicBezTo>
                    <a:pt x="191" y="606"/>
                    <a:pt x="191" y="623"/>
                    <a:pt x="191" y="640"/>
                  </a:cubicBezTo>
                  <a:close/>
                  <a:moveTo>
                    <a:pt x="191" y="546"/>
                  </a:moveTo>
                  <a:cubicBezTo>
                    <a:pt x="169" y="550"/>
                    <a:pt x="146" y="554"/>
                    <a:pt x="124" y="559"/>
                  </a:cubicBezTo>
                  <a:cubicBezTo>
                    <a:pt x="124" y="542"/>
                    <a:pt x="124" y="526"/>
                    <a:pt x="124" y="510"/>
                  </a:cubicBezTo>
                  <a:cubicBezTo>
                    <a:pt x="146" y="505"/>
                    <a:pt x="169" y="500"/>
                    <a:pt x="191" y="494"/>
                  </a:cubicBezTo>
                  <a:cubicBezTo>
                    <a:pt x="191" y="512"/>
                    <a:pt x="191" y="529"/>
                    <a:pt x="191" y="546"/>
                  </a:cubicBezTo>
                  <a:close/>
                  <a:moveTo>
                    <a:pt x="191" y="452"/>
                  </a:moveTo>
                  <a:cubicBezTo>
                    <a:pt x="169" y="457"/>
                    <a:pt x="146" y="462"/>
                    <a:pt x="124" y="467"/>
                  </a:cubicBezTo>
                  <a:cubicBezTo>
                    <a:pt x="124" y="451"/>
                    <a:pt x="124" y="434"/>
                    <a:pt x="124" y="418"/>
                  </a:cubicBezTo>
                  <a:cubicBezTo>
                    <a:pt x="146" y="412"/>
                    <a:pt x="169" y="406"/>
                    <a:pt x="191" y="400"/>
                  </a:cubicBezTo>
                  <a:cubicBezTo>
                    <a:pt x="191" y="418"/>
                    <a:pt x="191" y="435"/>
                    <a:pt x="191" y="452"/>
                  </a:cubicBezTo>
                  <a:close/>
                  <a:moveTo>
                    <a:pt x="191" y="358"/>
                  </a:moveTo>
                  <a:cubicBezTo>
                    <a:pt x="169" y="364"/>
                    <a:pt x="146" y="369"/>
                    <a:pt x="124" y="375"/>
                  </a:cubicBezTo>
                  <a:cubicBezTo>
                    <a:pt x="124" y="359"/>
                    <a:pt x="124" y="343"/>
                    <a:pt x="124" y="326"/>
                  </a:cubicBezTo>
                  <a:cubicBezTo>
                    <a:pt x="146" y="320"/>
                    <a:pt x="169" y="313"/>
                    <a:pt x="191" y="306"/>
                  </a:cubicBezTo>
                  <a:cubicBezTo>
                    <a:pt x="191" y="323"/>
                    <a:pt x="191" y="341"/>
                    <a:pt x="191" y="358"/>
                  </a:cubicBezTo>
                  <a:close/>
                  <a:moveTo>
                    <a:pt x="191" y="264"/>
                  </a:moveTo>
                  <a:cubicBezTo>
                    <a:pt x="169" y="270"/>
                    <a:pt x="146" y="277"/>
                    <a:pt x="124" y="283"/>
                  </a:cubicBezTo>
                  <a:cubicBezTo>
                    <a:pt x="124" y="267"/>
                    <a:pt x="124" y="251"/>
                    <a:pt x="124" y="235"/>
                  </a:cubicBezTo>
                  <a:cubicBezTo>
                    <a:pt x="146" y="227"/>
                    <a:pt x="169" y="220"/>
                    <a:pt x="191" y="212"/>
                  </a:cubicBezTo>
                  <a:cubicBezTo>
                    <a:pt x="191" y="229"/>
                    <a:pt x="191" y="247"/>
                    <a:pt x="191" y="264"/>
                  </a:cubicBezTo>
                  <a:close/>
                  <a:moveTo>
                    <a:pt x="124" y="143"/>
                  </a:moveTo>
                  <a:cubicBezTo>
                    <a:pt x="191" y="118"/>
                    <a:pt x="191" y="118"/>
                    <a:pt x="191" y="118"/>
                  </a:cubicBezTo>
                  <a:cubicBezTo>
                    <a:pt x="191" y="170"/>
                    <a:pt x="191" y="170"/>
                    <a:pt x="191" y="170"/>
                  </a:cubicBezTo>
                  <a:cubicBezTo>
                    <a:pt x="124" y="191"/>
                    <a:pt x="124" y="191"/>
                    <a:pt x="124" y="191"/>
                  </a:cubicBezTo>
                  <a:lnTo>
                    <a:pt x="124" y="143"/>
                  </a:lnTo>
                  <a:close/>
                  <a:moveTo>
                    <a:pt x="124" y="1705"/>
                  </a:moveTo>
                  <a:cubicBezTo>
                    <a:pt x="191" y="1717"/>
                    <a:pt x="191" y="1717"/>
                    <a:pt x="191" y="1717"/>
                  </a:cubicBezTo>
                  <a:cubicBezTo>
                    <a:pt x="191" y="1769"/>
                    <a:pt x="191" y="1769"/>
                    <a:pt x="191" y="1769"/>
                  </a:cubicBezTo>
                  <a:cubicBezTo>
                    <a:pt x="124" y="1753"/>
                    <a:pt x="124" y="1753"/>
                    <a:pt x="124" y="1753"/>
                  </a:cubicBezTo>
                  <a:lnTo>
                    <a:pt x="124" y="1705"/>
                  </a:lnTo>
                  <a:close/>
                  <a:moveTo>
                    <a:pt x="83" y="291"/>
                  </a:moveTo>
                  <a:cubicBezTo>
                    <a:pt x="65" y="297"/>
                    <a:pt x="48" y="302"/>
                    <a:pt x="31" y="308"/>
                  </a:cubicBezTo>
                  <a:cubicBezTo>
                    <a:pt x="31" y="295"/>
                    <a:pt x="31" y="283"/>
                    <a:pt x="31" y="270"/>
                  </a:cubicBezTo>
                  <a:cubicBezTo>
                    <a:pt x="48" y="264"/>
                    <a:pt x="65" y="257"/>
                    <a:pt x="83" y="251"/>
                  </a:cubicBezTo>
                  <a:cubicBezTo>
                    <a:pt x="83" y="264"/>
                    <a:pt x="83" y="278"/>
                    <a:pt x="83" y="291"/>
                  </a:cubicBezTo>
                  <a:close/>
                  <a:moveTo>
                    <a:pt x="31" y="182"/>
                  </a:moveTo>
                  <a:cubicBezTo>
                    <a:pt x="83" y="160"/>
                    <a:pt x="83" y="160"/>
                    <a:pt x="83" y="160"/>
                  </a:cubicBezTo>
                  <a:cubicBezTo>
                    <a:pt x="83" y="201"/>
                    <a:pt x="83" y="201"/>
                    <a:pt x="83" y="201"/>
                  </a:cubicBezTo>
                  <a:cubicBezTo>
                    <a:pt x="31" y="219"/>
                    <a:pt x="31" y="219"/>
                    <a:pt x="31" y="219"/>
                  </a:cubicBezTo>
                  <a:lnTo>
                    <a:pt x="31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633377" y="1605288"/>
              <a:ext cx="610800" cy="4707781"/>
            </a:xfrm>
            <a:custGeom>
              <a:avLst/>
              <a:gdLst>
                <a:gd name="T0" fmla="*/ 207 w 207"/>
                <a:gd name="T1" fmla="*/ 1543 h 1593"/>
                <a:gd name="T2" fmla="*/ 0 w 207"/>
                <a:gd name="T3" fmla="*/ 0 h 1593"/>
                <a:gd name="T4" fmla="*/ 29 w 207"/>
                <a:gd name="T5" fmla="*/ 94 h 1593"/>
                <a:gd name="T6" fmla="*/ 180 w 207"/>
                <a:gd name="T7" fmla="*/ 179 h 1593"/>
                <a:gd name="T8" fmla="*/ 29 w 207"/>
                <a:gd name="T9" fmla="*/ 94 h 1593"/>
                <a:gd name="T10" fmla="*/ 180 w 207"/>
                <a:gd name="T11" fmla="*/ 241 h 1593"/>
                <a:gd name="T12" fmla="*/ 29 w 207"/>
                <a:gd name="T13" fmla="*/ 241 h 1593"/>
                <a:gd name="T14" fmla="*/ 29 w 207"/>
                <a:gd name="T15" fmla="*/ 306 h 1593"/>
                <a:gd name="T16" fmla="*/ 180 w 207"/>
                <a:gd name="T17" fmla="*/ 378 h 1593"/>
                <a:gd name="T18" fmla="*/ 29 w 207"/>
                <a:gd name="T19" fmla="*/ 306 h 1593"/>
                <a:gd name="T20" fmla="*/ 180 w 207"/>
                <a:gd name="T21" fmla="*/ 441 h 1593"/>
                <a:gd name="T22" fmla="*/ 29 w 207"/>
                <a:gd name="T23" fmla="*/ 454 h 1593"/>
                <a:gd name="T24" fmla="*/ 29 w 207"/>
                <a:gd name="T25" fmla="*/ 519 h 1593"/>
                <a:gd name="T26" fmla="*/ 180 w 207"/>
                <a:gd name="T27" fmla="*/ 578 h 1593"/>
                <a:gd name="T28" fmla="*/ 29 w 207"/>
                <a:gd name="T29" fmla="*/ 519 h 1593"/>
                <a:gd name="T30" fmla="*/ 180 w 207"/>
                <a:gd name="T31" fmla="*/ 641 h 1593"/>
                <a:gd name="T32" fmla="*/ 29 w 207"/>
                <a:gd name="T33" fmla="*/ 666 h 1593"/>
                <a:gd name="T34" fmla="*/ 29 w 207"/>
                <a:gd name="T35" fmla="*/ 731 h 1593"/>
                <a:gd name="T36" fmla="*/ 180 w 207"/>
                <a:gd name="T37" fmla="*/ 777 h 1593"/>
                <a:gd name="T38" fmla="*/ 29 w 207"/>
                <a:gd name="T39" fmla="*/ 731 h 1593"/>
                <a:gd name="T40" fmla="*/ 180 w 207"/>
                <a:gd name="T41" fmla="*/ 841 h 1593"/>
                <a:gd name="T42" fmla="*/ 29 w 207"/>
                <a:gd name="T43" fmla="*/ 878 h 1593"/>
                <a:gd name="T44" fmla="*/ 29 w 207"/>
                <a:gd name="T45" fmla="*/ 943 h 1593"/>
                <a:gd name="T46" fmla="*/ 180 w 207"/>
                <a:gd name="T47" fmla="*/ 976 h 1593"/>
                <a:gd name="T48" fmla="*/ 29 w 207"/>
                <a:gd name="T49" fmla="*/ 943 h 1593"/>
                <a:gd name="T50" fmla="*/ 180 w 207"/>
                <a:gd name="T51" fmla="*/ 1041 h 1593"/>
                <a:gd name="T52" fmla="*/ 29 w 207"/>
                <a:gd name="T53" fmla="*/ 1091 h 1593"/>
                <a:gd name="T54" fmla="*/ 29 w 207"/>
                <a:gd name="T55" fmla="*/ 1156 h 1593"/>
                <a:gd name="T56" fmla="*/ 180 w 207"/>
                <a:gd name="T57" fmla="*/ 1175 h 1593"/>
                <a:gd name="T58" fmla="*/ 29 w 207"/>
                <a:gd name="T59" fmla="*/ 1156 h 1593"/>
                <a:gd name="T60" fmla="*/ 180 w 207"/>
                <a:gd name="T61" fmla="*/ 1241 h 1593"/>
                <a:gd name="T62" fmla="*/ 29 w 207"/>
                <a:gd name="T63" fmla="*/ 1303 h 1593"/>
                <a:gd name="T64" fmla="*/ 29 w 207"/>
                <a:gd name="T65" fmla="*/ 1368 h 1593"/>
                <a:gd name="T66" fmla="*/ 180 w 207"/>
                <a:gd name="T67" fmla="*/ 1375 h 1593"/>
                <a:gd name="T68" fmla="*/ 29 w 207"/>
                <a:gd name="T69" fmla="*/ 1368 h 1593"/>
                <a:gd name="T70" fmla="*/ 180 w 207"/>
                <a:gd name="T71" fmla="*/ 1441 h 1593"/>
                <a:gd name="T72" fmla="*/ 29 w 207"/>
                <a:gd name="T73" fmla="*/ 1515 h 1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7" h="1593">
                  <a:moveTo>
                    <a:pt x="0" y="1593"/>
                  </a:moveTo>
                  <a:cubicBezTo>
                    <a:pt x="207" y="1543"/>
                    <a:pt x="207" y="1543"/>
                    <a:pt x="207" y="1543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593"/>
                  </a:lnTo>
                  <a:close/>
                  <a:moveTo>
                    <a:pt x="29" y="94"/>
                  </a:moveTo>
                  <a:cubicBezTo>
                    <a:pt x="180" y="141"/>
                    <a:pt x="180" y="141"/>
                    <a:pt x="180" y="141"/>
                  </a:cubicBezTo>
                  <a:cubicBezTo>
                    <a:pt x="180" y="179"/>
                    <a:pt x="180" y="179"/>
                    <a:pt x="180" y="179"/>
                  </a:cubicBezTo>
                  <a:cubicBezTo>
                    <a:pt x="29" y="135"/>
                    <a:pt x="29" y="135"/>
                    <a:pt x="29" y="135"/>
                  </a:cubicBezTo>
                  <a:lnTo>
                    <a:pt x="29" y="94"/>
                  </a:lnTo>
                  <a:close/>
                  <a:moveTo>
                    <a:pt x="29" y="200"/>
                  </a:moveTo>
                  <a:cubicBezTo>
                    <a:pt x="79" y="214"/>
                    <a:pt x="130" y="228"/>
                    <a:pt x="180" y="241"/>
                  </a:cubicBezTo>
                  <a:cubicBezTo>
                    <a:pt x="180" y="254"/>
                    <a:pt x="180" y="266"/>
                    <a:pt x="180" y="279"/>
                  </a:cubicBezTo>
                  <a:cubicBezTo>
                    <a:pt x="130" y="266"/>
                    <a:pt x="79" y="254"/>
                    <a:pt x="29" y="241"/>
                  </a:cubicBezTo>
                  <a:cubicBezTo>
                    <a:pt x="29" y="228"/>
                    <a:pt x="29" y="214"/>
                    <a:pt x="29" y="200"/>
                  </a:cubicBezTo>
                  <a:close/>
                  <a:moveTo>
                    <a:pt x="29" y="306"/>
                  </a:moveTo>
                  <a:cubicBezTo>
                    <a:pt x="79" y="318"/>
                    <a:pt x="130" y="330"/>
                    <a:pt x="180" y="341"/>
                  </a:cubicBezTo>
                  <a:cubicBezTo>
                    <a:pt x="180" y="354"/>
                    <a:pt x="180" y="366"/>
                    <a:pt x="180" y="378"/>
                  </a:cubicBezTo>
                  <a:cubicBezTo>
                    <a:pt x="130" y="368"/>
                    <a:pt x="79" y="358"/>
                    <a:pt x="29" y="348"/>
                  </a:cubicBezTo>
                  <a:cubicBezTo>
                    <a:pt x="29" y="334"/>
                    <a:pt x="29" y="320"/>
                    <a:pt x="29" y="306"/>
                  </a:cubicBezTo>
                  <a:close/>
                  <a:moveTo>
                    <a:pt x="29" y="413"/>
                  </a:moveTo>
                  <a:cubicBezTo>
                    <a:pt x="79" y="422"/>
                    <a:pt x="130" y="432"/>
                    <a:pt x="180" y="441"/>
                  </a:cubicBezTo>
                  <a:cubicBezTo>
                    <a:pt x="180" y="453"/>
                    <a:pt x="180" y="466"/>
                    <a:pt x="180" y="478"/>
                  </a:cubicBezTo>
                  <a:cubicBezTo>
                    <a:pt x="130" y="470"/>
                    <a:pt x="79" y="462"/>
                    <a:pt x="29" y="454"/>
                  </a:cubicBezTo>
                  <a:cubicBezTo>
                    <a:pt x="29" y="440"/>
                    <a:pt x="29" y="426"/>
                    <a:pt x="29" y="413"/>
                  </a:cubicBezTo>
                  <a:close/>
                  <a:moveTo>
                    <a:pt x="29" y="519"/>
                  </a:moveTo>
                  <a:cubicBezTo>
                    <a:pt x="79" y="526"/>
                    <a:pt x="130" y="534"/>
                    <a:pt x="180" y="541"/>
                  </a:cubicBezTo>
                  <a:cubicBezTo>
                    <a:pt x="180" y="553"/>
                    <a:pt x="180" y="565"/>
                    <a:pt x="180" y="578"/>
                  </a:cubicBezTo>
                  <a:cubicBezTo>
                    <a:pt x="130" y="572"/>
                    <a:pt x="79" y="566"/>
                    <a:pt x="29" y="560"/>
                  </a:cubicBezTo>
                  <a:cubicBezTo>
                    <a:pt x="29" y="546"/>
                    <a:pt x="29" y="532"/>
                    <a:pt x="29" y="519"/>
                  </a:cubicBezTo>
                  <a:close/>
                  <a:moveTo>
                    <a:pt x="29" y="625"/>
                  </a:moveTo>
                  <a:cubicBezTo>
                    <a:pt x="79" y="630"/>
                    <a:pt x="130" y="636"/>
                    <a:pt x="180" y="641"/>
                  </a:cubicBezTo>
                  <a:cubicBezTo>
                    <a:pt x="180" y="653"/>
                    <a:pt x="180" y="665"/>
                    <a:pt x="180" y="677"/>
                  </a:cubicBezTo>
                  <a:cubicBezTo>
                    <a:pt x="130" y="674"/>
                    <a:pt x="79" y="670"/>
                    <a:pt x="29" y="666"/>
                  </a:cubicBezTo>
                  <a:cubicBezTo>
                    <a:pt x="29" y="652"/>
                    <a:pt x="29" y="639"/>
                    <a:pt x="29" y="625"/>
                  </a:cubicBezTo>
                  <a:close/>
                  <a:moveTo>
                    <a:pt x="29" y="731"/>
                  </a:moveTo>
                  <a:cubicBezTo>
                    <a:pt x="79" y="734"/>
                    <a:pt x="130" y="738"/>
                    <a:pt x="180" y="741"/>
                  </a:cubicBezTo>
                  <a:cubicBezTo>
                    <a:pt x="180" y="753"/>
                    <a:pt x="180" y="765"/>
                    <a:pt x="180" y="777"/>
                  </a:cubicBezTo>
                  <a:cubicBezTo>
                    <a:pt x="130" y="775"/>
                    <a:pt x="79" y="774"/>
                    <a:pt x="29" y="772"/>
                  </a:cubicBezTo>
                  <a:cubicBezTo>
                    <a:pt x="29" y="759"/>
                    <a:pt x="29" y="745"/>
                    <a:pt x="29" y="731"/>
                  </a:cubicBezTo>
                  <a:close/>
                  <a:moveTo>
                    <a:pt x="29" y="837"/>
                  </a:moveTo>
                  <a:cubicBezTo>
                    <a:pt x="79" y="838"/>
                    <a:pt x="130" y="840"/>
                    <a:pt x="180" y="841"/>
                  </a:cubicBezTo>
                  <a:cubicBezTo>
                    <a:pt x="180" y="853"/>
                    <a:pt x="180" y="865"/>
                    <a:pt x="180" y="876"/>
                  </a:cubicBezTo>
                  <a:cubicBezTo>
                    <a:pt x="130" y="877"/>
                    <a:pt x="79" y="878"/>
                    <a:pt x="29" y="878"/>
                  </a:cubicBezTo>
                  <a:cubicBezTo>
                    <a:pt x="29" y="865"/>
                    <a:pt x="29" y="851"/>
                    <a:pt x="29" y="837"/>
                  </a:cubicBezTo>
                  <a:close/>
                  <a:moveTo>
                    <a:pt x="29" y="943"/>
                  </a:moveTo>
                  <a:cubicBezTo>
                    <a:pt x="79" y="943"/>
                    <a:pt x="130" y="942"/>
                    <a:pt x="180" y="941"/>
                  </a:cubicBezTo>
                  <a:cubicBezTo>
                    <a:pt x="180" y="953"/>
                    <a:pt x="180" y="964"/>
                    <a:pt x="180" y="976"/>
                  </a:cubicBezTo>
                  <a:cubicBezTo>
                    <a:pt x="130" y="979"/>
                    <a:pt x="79" y="982"/>
                    <a:pt x="29" y="985"/>
                  </a:cubicBezTo>
                  <a:cubicBezTo>
                    <a:pt x="29" y="971"/>
                    <a:pt x="29" y="957"/>
                    <a:pt x="29" y="943"/>
                  </a:cubicBezTo>
                  <a:close/>
                  <a:moveTo>
                    <a:pt x="29" y="1049"/>
                  </a:moveTo>
                  <a:cubicBezTo>
                    <a:pt x="79" y="1047"/>
                    <a:pt x="130" y="1044"/>
                    <a:pt x="180" y="1041"/>
                  </a:cubicBezTo>
                  <a:cubicBezTo>
                    <a:pt x="180" y="1053"/>
                    <a:pt x="180" y="1064"/>
                    <a:pt x="180" y="1076"/>
                  </a:cubicBezTo>
                  <a:cubicBezTo>
                    <a:pt x="130" y="1081"/>
                    <a:pt x="79" y="1086"/>
                    <a:pt x="29" y="1091"/>
                  </a:cubicBezTo>
                  <a:cubicBezTo>
                    <a:pt x="29" y="1077"/>
                    <a:pt x="29" y="1063"/>
                    <a:pt x="29" y="1049"/>
                  </a:cubicBezTo>
                  <a:close/>
                  <a:moveTo>
                    <a:pt x="29" y="1156"/>
                  </a:moveTo>
                  <a:cubicBezTo>
                    <a:pt x="79" y="1151"/>
                    <a:pt x="130" y="1146"/>
                    <a:pt x="180" y="1141"/>
                  </a:cubicBezTo>
                  <a:cubicBezTo>
                    <a:pt x="180" y="1152"/>
                    <a:pt x="180" y="1164"/>
                    <a:pt x="180" y="1175"/>
                  </a:cubicBezTo>
                  <a:cubicBezTo>
                    <a:pt x="130" y="1183"/>
                    <a:pt x="79" y="1190"/>
                    <a:pt x="29" y="1197"/>
                  </a:cubicBezTo>
                  <a:cubicBezTo>
                    <a:pt x="29" y="1183"/>
                    <a:pt x="29" y="1169"/>
                    <a:pt x="29" y="1156"/>
                  </a:cubicBezTo>
                  <a:close/>
                  <a:moveTo>
                    <a:pt x="29" y="1262"/>
                  </a:moveTo>
                  <a:cubicBezTo>
                    <a:pt x="79" y="1255"/>
                    <a:pt x="130" y="1248"/>
                    <a:pt x="180" y="1241"/>
                  </a:cubicBezTo>
                  <a:cubicBezTo>
                    <a:pt x="180" y="1252"/>
                    <a:pt x="180" y="1264"/>
                    <a:pt x="180" y="1275"/>
                  </a:cubicBezTo>
                  <a:cubicBezTo>
                    <a:pt x="130" y="1284"/>
                    <a:pt x="79" y="1294"/>
                    <a:pt x="29" y="1303"/>
                  </a:cubicBezTo>
                  <a:cubicBezTo>
                    <a:pt x="29" y="1289"/>
                    <a:pt x="29" y="1276"/>
                    <a:pt x="29" y="1262"/>
                  </a:cubicBezTo>
                  <a:close/>
                  <a:moveTo>
                    <a:pt x="29" y="1368"/>
                  </a:moveTo>
                  <a:cubicBezTo>
                    <a:pt x="79" y="1359"/>
                    <a:pt x="130" y="1350"/>
                    <a:pt x="180" y="1341"/>
                  </a:cubicBezTo>
                  <a:cubicBezTo>
                    <a:pt x="180" y="1352"/>
                    <a:pt x="180" y="1363"/>
                    <a:pt x="180" y="1375"/>
                  </a:cubicBezTo>
                  <a:cubicBezTo>
                    <a:pt x="130" y="1386"/>
                    <a:pt x="79" y="1398"/>
                    <a:pt x="29" y="1409"/>
                  </a:cubicBezTo>
                  <a:cubicBezTo>
                    <a:pt x="29" y="1395"/>
                    <a:pt x="29" y="1382"/>
                    <a:pt x="29" y="1368"/>
                  </a:cubicBezTo>
                  <a:close/>
                  <a:moveTo>
                    <a:pt x="29" y="1474"/>
                  </a:moveTo>
                  <a:cubicBezTo>
                    <a:pt x="180" y="1441"/>
                    <a:pt x="180" y="1441"/>
                    <a:pt x="180" y="1441"/>
                  </a:cubicBezTo>
                  <a:cubicBezTo>
                    <a:pt x="180" y="1474"/>
                    <a:pt x="180" y="1474"/>
                    <a:pt x="180" y="1474"/>
                  </a:cubicBezTo>
                  <a:cubicBezTo>
                    <a:pt x="29" y="1515"/>
                    <a:pt x="29" y="1515"/>
                    <a:pt x="29" y="1515"/>
                  </a:cubicBezTo>
                  <a:lnTo>
                    <a:pt x="29" y="147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06779" y="1611532"/>
              <a:ext cx="1175385" cy="4697789"/>
            </a:xfrm>
            <a:custGeom>
              <a:avLst/>
              <a:gdLst>
                <a:gd name="T0" fmla="*/ 329 w 398"/>
                <a:gd name="T1" fmla="*/ 1511 h 1590"/>
                <a:gd name="T2" fmla="*/ 263 w 398"/>
                <a:gd name="T3" fmla="*/ 1423 h 1590"/>
                <a:gd name="T4" fmla="*/ 263 w 398"/>
                <a:gd name="T5" fmla="*/ 1299 h 1590"/>
                <a:gd name="T6" fmla="*/ 329 w 398"/>
                <a:gd name="T7" fmla="*/ 1222 h 1590"/>
                <a:gd name="T8" fmla="*/ 329 w 398"/>
                <a:gd name="T9" fmla="*/ 1189 h 1590"/>
                <a:gd name="T10" fmla="*/ 329 w 398"/>
                <a:gd name="T11" fmla="*/ 1029 h 1590"/>
                <a:gd name="T12" fmla="*/ 263 w 398"/>
                <a:gd name="T13" fmla="*/ 950 h 1590"/>
                <a:gd name="T14" fmla="*/ 263 w 398"/>
                <a:gd name="T15" fmla="*/ 827 h 1590"/>
                <a:gd name="T16" fmla="*/ 329 w 398"/>
                <a:gd name="T17" fmla="*/ 740 h 1590"/>
                <a:gd name="T18" fmla="*/ 329 w 398"/>
                <a:gd name="T19" fmla="*/ 707 h 1590"/>
                <a:gd name="T20" fmla="*/ 329 w 398"/>
                <a:gd name="T21" fmla="*/ 627 h 1590"/>
                <a:gd name="T22" fmla="*/ 263 w 398"/>
                <a:gd name="T23" fmla="*/ 478 h 1590"/>
                <a:gd name="T24" fmla="*/ 263 w 398"/>
                <a:gd name="T25" fmla="*/ 355 h 1590"/>
                <a:gd name="T26" fmla="*/ 329 w 398"/>
                <a:gd name="T27" fmla="*/ 258 h 1590"/>
                <a:gd name="T28" fmla="*/ 329 w 398"/>
                <a:gd name="T29" fmla="*/ 225 h 1590"/>
                <a:gd name="T30" fmla="*/ 177 w 398"/>
                <a:gd name="T31" fmla="*/ 145 h 1590"/>
                <a:gd name="T32" fmla="*/ 219 w 398"/>
                <a:gd name="T33" fmla="*/ 209 h 1590"/>
                <a:gd name="T34" fmla="*/ 219 w 398"/>
                <a:gd name="T35" fmla="*/ 330 h 1590"/>
                <a:gd name="T36" fmla="*/ 176 w 398"/>
                <a:gd name="T37" fmla="*/ 416 h 1590"/>
                <a:gd name="T38" fmla="*/ 176 w 398"/>
                <a:gd name="T39" fmla="*/ 452 h 1590"/>
                <a:gd name="T40" fmla="*/ 176 w 398"/>
                <a:gd name="T41" fmla="*/ 605 h 1590"/>
                <a:gd name="T42" fmla="*/ 218 w 398"/>
                <a:gd name="T43" fmla="*/ 675 h 1590"/>
                <a:gd name="T44" fmla="*/ 218 w 398"/>
                <a:gd name="T45" fmla="*/ 795 h 1590"/>
                <a:gd name="T46" fmla="*/ 175 w 398"/>
                <a:gd name="T47" fmla="*/ 875 h 1590"/>
                <a:gd name="T48" fmla="*/ 175 w 398"/>
                <a:gd name="T49" fmla="*/ 911 h 1590"/>
                <a:gd name="T50" fmla="*/ 175 w 398"/>
                <a:gd name="T51" fmla="*/ 1064 h 1590"/>
                <a:gd name="T52" fmla="*/ 217 w 398"/>
                <a:gd name="T53" fmla="*/ 1141 h 1590"/>
                <a:gd name="T54" fmla="*/ 217 w 398"/>
                <a:gd name="T55" fmla="*/ 1261 h 1590"/>
                <a:gd name="T56" fmla="*/ 174 w 398"/>
                <a:gd name="T57" fmla="*/ 1335 h 1590"/>
                <a:gd name="T58" fmla="*/ 174 w 398"/>
                <a:gd name="T59" fmla="*/ 1371 h 1590"/>
                <a:gd name="T60" fmla="*/ 139 w 398"/>
                <a:gd name="T61" fmla="*/ 1485 h 1590"/>
                <a:gd name="T62" fmla="*/ 109 w 398"/>
                <a:gd name="T63" fmla="*/ 1405 h 1590"/>
                <a:gd name="T64" fmla="*/ 139 w 398"/>
                <a:gd name="T65" fmla="*/ 1294 h 1590"/>
                <a:gd name="T66" fmla="*/ 139 w 398"/>
                <a:gd name="T67" fmla="*/ 1218 h 1590"/>
                <a:gd name="T68" fmla="*/ 109 w 398"/>
                <a:gd name="T69" fmla="*/ 1180 h 1590"/>
                <a:gd name="T70" fmla="*/ 109 w 398"/>
                <a:gd name="T71" fmla="*/ 1030 h 1590"/>
                <a:gd name="T72" fmla="*/ 109 w 398"/>
                <a:gd name="T73" fmla="*/ 955 h 1590"/>
                <a:gd name="T74" fmla="*/ 109 w 398"/>
                <a:gd name="T75" fmla="*/ 842 h 1590"/>
                <a:gd name="T76" fmla="*/ 139 w 398"/>
                <a:gd name="T77" fmla="*/ 763 h 1590"/>
                <a:gd name="T78" fmla="*/ 139 w 398"/>
                <a:gd name="T79" fmla="*/ 727 h 1590"/>
                <a:gd name="T80" fmla="*/ 139 w 398"/>
                <a:gd name="T81" fmla="*/ 575 h 1590"/>
                <a:gd name="T82" fmla="*/ 109 w 398"/>
                <a:gd name="T83" fmla="*/ 505 h 1590"/>
                <a:gd name="T84" fmla="*/ 109 w 398"/>
                <a:gd name="T85" fmla="*/ 392 h 1590"/>
                <a:gd name="T86" fmla="*/ 139 w 398"/>
                <a:gd name="T87" fmla="*/ 348 h 1590"/>
                <a:gd name="T88" fmla="*/ 139 w 398"/>
                <a:gd name="T89" fmla="*/ 272 h 1590"/>
                <a:gd name="T90" fmla="*/ 81 w 398"/>
                <a:gd name="T91" fmla="*/ 1478 h 1590"/>
                <a:gd name="T92" fmla="*/ 54 w 398"/>
                <a:gd name="T93" fmla="*/ 1400 h 1590"/>
                <a:gd name="T94" fmla="*/ 54 w 398"/>
                <a:gd name="T95" fmla="*/ 1291 h 1590"/>
                <a:gd name="T96" fmla="*/ 80 w 398"/>
                <a:gd name="T97" fmla="*/ 1218 h 1590"/>
                <a:gd name="T98" fmla="*/ 80 w 398"/>
                <a:gd name="T99" fmla="*/ 1180 h 1590"/>
                <a:gd name="T100" fmla="*/ 79 w 398"/>
                <a:gd name="T101" fmla="*/ 1031 h 1590"/>
                <a:gd name="T102" fmla="*/ 53 w 398"/>
                <a:gd name="T103" fmla="*/ 958 h 1590"/>
                <a:gd name="T104" fmla="*/ 52 w 398"/>
                <a:gd name="T105" fmla="*/ 848 h 1590"/>
                <a:gd name="T106" fmla="*/ 79 w 398"/>
                <a:gd name="T107" fmla="*/ 771 h 1590"/>
                <a:gd name="T108" fmla="*/ 79 w 398"/>
                <a:gd name="T109" fmla="*/ 734 h 1590"/>
                <a:gd name="T110" fmla="*/ 78 w 398"/>
                <a:gd name="T111" fmla="*/ 585 h 1590"/>
                <a:gd name="T112" fmla="*/ 51 w 398"/>
                <a:gd name="T113" fmla="*/ 515 h 1590"/>
                <a:gd name="T114" fmla="*/ 51 w 398"/>
                <a:gd name="T115" fmla="*/ 406 h 1590"/>
                <a:gd name="T116" fmla="*/ 78 w 398"/>
                <a:gd name="T117" fmla="*/ 325 h 1590"/>
                <a:gd name="T118" fmla="*/ 77 w 398"/>
                <a:gd name="T119" fmla="*/ 287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98" h="1590">
                  <a:moveTo>
                    <a:pt x="0" y="1529"/>
                  </a:moveTo>
                  <a:cubicBezTo>
                    <a:pt x="398" y="1590"/>
                    <a:pt x="398" y="1590"/>
                    <a:pt x="398" y="159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0" y="137"/>
                    <a:pt x="0" y="137"/>
                    <a:pt x="0" y="137"/>
                  </a:cubicBezTo>
                  <a:lnTo>
                    <a:pt x="0" y="1529"/>
                  </a:lnTo>
                  <a:close/>
                  <a:moveTo>
                    <a:pt x="329" y="1511"/>
                  </a:moveTo>
                  <a:cubicBezTo>
                    <a:pt x="263" y="1501"/>
                    <a:pt x="263" y="1501"/>
                    <a:pt x="263" y="1501"/>
                  </a:cubicBezTo>
                  <a:cubicBezTo>
                    <a:pt x="263" y="1457"/>
                    <a:pt x="263" y="1457"/>
                    <a:pt x="263" y="1457"/>
                  </a:cubicBezTo>
                  <a:cubicBezTo>
                    <a:pt x="329" y="1463"/>
                    <a:pt x="329" y="1463"/>
                    <a:pt x="329" y="1463"/>
                  </a:cubicBezTo>
                  <a:lnTo>
                    <a:pt x="329" y="1511"/>
                  </a:lnTo>
                  <a:close/>
                  <a:moveTo>
                    <a:pt x="329" y="1430"/>
                  </a:moveTo>
                  <a:cubicBezTo>
                    <a:pt x="307" y="1428"/>
                    <a:pt x="285" y="1425"/>
                    <a:pt x="263" y="1423"/>
                  </a:cubicBezTo>
                  <a:cubicBezTo>
                    <a:pt x="263" y="1408"/>
                    <a:pt x="263" y="1393"/>
                    <a:pt x="263" y="1378"/>
                  </a:cubicBezTo>
                  <a:cubicBezTo>
                    <a:pt x="285" y="1380"/>
                    <a:pt x="307" y="1381"/>
                    <a:pt x="329" y="1382"/>
                  </a:cubicBezTo>
                  <a:cubicBezTo>
                    <a:pt x="329" y="1398"/>
                    <a:pt x="329" y="1414"/>
                    <a:pt x="329" y="1430"/>
                  </a:cubicBezTo>
                  <a:close/>
                  <a:moveTo>
                    <a:pt x="329" y="1350"/>
                  </a:moveTo>
                  <a:cubicBezTo>
                    <a:pt x="307" y="1348"/>
                    <a:pt x="285" y="1346"/>
                    <a:pt x="263" y="1344"/>
                  </a:cubicBezTo>
                  <a:cubicBezTo>
                    <a:pt x="263" y="1329"/>
                    <a:pt x="263" y="1314"/>
                    <a:pt x="263" y="1299"/>
                  </a:cubicBezTo>
                  <a:cubicBezTo>
                    <a:pt x="285" y="1300"/>
                    <a:pt x="307" y="1301"/>
                    <a:pt x="329" y="1302"/>
                  </a:cubicBezTo>
                  <a:cubicBezTo>
                    <a:pt x="329" y="1318"/>
                    <a:pt x="329" y="1334"/>
                    <a:pt x="329" y="1350"/>
                  </a:cubicBezTo>
                  <a:close/>
                  <a:moveTo>
                    <a:pt x="329" y="1270"/>
                  </a:moveTo>
                  <a:cubicBezTo>
                    <a:pt x="307" y="1268"/>
                    <a:pt x="285" y="1267"/>
                    <a:pt x="263" y="1265"/>
                  </a:cubicBezTo>
                  <a:cubicBezTo>
                    <a:pt x="263" y="1250"/>
                    <a:pt x="263" y="1236"/>
                    <a:pt x="263" y="1221"/>
                  </a:cubicBezTo>
                  <a:cubicBezTo>
                    <a:pt x="285" y="1221"/>
                    <a:pt x="307" y="1221"/>
                    <a:pt x="329" y="1222"/>
                  </a:cubicBezTo>
                  <a:cubicBezTo>
                    <a:pt x="329" y="1238"/>
                    <a:pt x="329" y="1254"/>
                    <a:pt x="329" y="1270"/>
                  </a:cubicBezTo>
                  <a:close/>
                  <a:moveTo>
                    <a:pt x="329" y="1189"/>
                  </a:moveTo>
                  <a:cubicBezTo>
                    <a:pt x="307" y="1188"/>
                    <a:pt x="285" y="1187"/>
                    <a:pt x="263" y="1186"/>
                  </a:cubicBezTo>
                  <a:cubicBezTo>
                    <a:pt x="263" y="1172"/>
                    <a:pt x="263" y="1157"/>
                    <a:pt x="263" y="1142"/>
                  </a:cubicBezTo>
                  <a:cubicBezTo>
                    <a:pt x="285" y="1142"/>
                    <a:pt x="307" y="1142"/>
                    <a:pt x="329" y="1141"/>
                  </a:cubicBezTo>
                  <a:cubicBezTo>
                    <a:pt x="329" y="1157"/>
                    <a:pt x="329" y="1173"/>
                    <a:pt x="329" y="1189"/>
                  </a:cubicBezTo>
                  <a:close/>
                  <a:moveTo>
                    <a:pt x="329" y="1109"/>
                  </a:moveTo>
                  <a:cubicBezTo>
                    <a:pt x="307" y="1108"/>
                    <a:pt x="285" y="1108"/>
                    <a:pt x="263" y="1108"/>
                  </a:cubicBezTo>
                  <a:cubicBezTo>
                    <a:pt x="263" y="1093"/>
                    <a:pt x="263" y="1078"/>
                    <a:pt x="263" y="1063"/>
                  </a:cubicBezTo>
                  <a:cubicBezTo>
                    <a:pt x="285" y="1063"/>
                    <a:pt x="307" y="1062"/>
                    <a:pt x="329" y="1061"/>
                  </a:cubicBezTo>
                  <a:cubicBezTo>
                    <a:pt x="329" y="1077"/>
                    <a:pt x="329" y="1093"/>
                    <a:pt x="329" y="1109"/>
                  </a:cubicBezTo>
                  <a:close/>
                  <a:moveTo>
                    <a:pt x="329" y="1029"/>
                  </a:moveTo>
                  <a:cubicBezTo>
                    <a:pt x="307" y="1029"/>
                    <a:pt x="285" y="1029"/>
                    <a:pt x="263" y="1029"/>
                  </a:cubicBezTo>
                  <a:cubicBezTo>
                    <a:pt x="263" y="1014"/>
                    <a:pt x="263" y="999"/>
                    <a:pt x="263" y="984"/>
                  </a:cubicBezTo>
                  <a:cubicBezTo>
                    <a:pt x="285" y="983"/>
                    <a:pt x="307" y="982"/>
                    <a:pt x="329" y="981"/>
                  </a:cubicBezTo>
                  <a:cubicBezTo>
                    <a:pt x="329" y="997"/>
                    <a:pt x="329" y="1013"/>
                    <a:pt x="329" y="1029"/>
                  </a:cubicBezTo>
                  <a:close/>
                  <a:moveTo>
                    <a:pt x="329" y="948"/>
                  </a:moveTo>
                  <a:cubicBezTo>
                    <a:pt x="307" y="949"/>
                    <a:pt x="285" y="950"/>
                    <a:pt x="263" y="950"/>
                  </a:cubicBezTo>
                  <a:cubicBezTo>
                    <a:pt x="263" y="935"/>
                    <a:pt x="263" y="921"/>
                    <a:pt x="263" y="906"/>
                  </a:cubicBezTo>
                  <a:cubicBezTo>
                    <a:pt x="285" y="904"/>
                    <a:pt x="307" y="902"/>
                    <a:pt x="329" y="900"/>
                  </a:cubicBezTo>
                  <a:cubicBezTo>
                    <a:pt x="329" y="916"/>
                    <a:pt x="329" y="932"/>
                    <a:pt x="329" y="948"/>
                  </a:cubicBezTo>
                  <a:close/>
                  <a:moveTo>
                    <a:pt x="329" y="868"/>
                  </a:moveTo>
                  <a:cubicBezTo>
                    <a:pt x="307" y="869"/>
                    <a:pt x="285" y="870"/>
                    <a:pt x="263" y="872"/>
                  </a:cubicBezTo>
                  <a:cubicBezTo>
                    <a:pt x="263" y="857"/>
                    <a:pt x="263" y="842"/>
                    <a:pt x="263" y="827"/>
                  </a:cubicBezTo>
                  <a:cubicBezTo>
                    <a:pt x="285" y="825"/>
                    <a:pt x="307" y="822"/>
                    <a:pt x="329" y="820"/>
                  </a:cubicBezTo>
                  <a:cubicBezTo>
                    <a:pt x="329" y="836"/>
                    <a:pt x="329" y="852"/>
                    <a:pt x="329" y="868"/>
                  </a:cubicBezTo>
                  <a:close/>
                  <a:moveTo>
                    <a:pt x="329" y="788"/>
                  </a:moveTo>
                  <a:cubicBezTo>
                    <a:pt x="307" y="789"/>
                    <a:pt x="285" y="791"/>
                    <a:pt x="263" y="793"/>
                  </a:cubicBezTo>
                  <a:cubicBezTo>
                    <a:pt x="263" y="778"/>
                    <a:pt x="263" y="763"/>
                    <a:pt x="263" y="748"/>
                  </a:cubicBezTo>
                  <a:cubicBezTo>
                    <a:pt x="285" y="745"/>
                    <a:pt x="307" y="743"/>
                    <a:pt x="329" y="740"/>
                  </a:cubicBezTo>
                  <a:cubicBezTo>
                    <a:pt x="329" y="756"/>
                    <a:pt x="329" y="772"/>
                    <a:pt x="329" y="788"/>
                  </a:cubicBezTo>
                  <a:close/>
                  <a:moveTo>
                    <a:pt x="329" y="707"/>
                  </a:moveTo>
                  <a:cubicBezTo>
                    <a:pt x="307" y="710"/>
                    <a:pt x="285" y="712"/>
                    <a:pt x="263" y="714"/>
                  </a:cubicBezTo>
                  <a:cubicBezTo>
                    <a:pt x="263" y="699"/>
                    <a:pt x="263" y="684"/>
                    <a:pt x="263" y="670"/>
                  </a:cubicBezTo>
                  <a:cubicBezTo>
                    <a:pt x="285" y="666"/>
                    <a:pt x="307" y="663"/>
                    <a:pt x="329" y="660"/>
                  </a:cubicBezTo>
                  <a:cubicBezTo>
                    <a:pt x="329" y="675"/>
                    <a:pt x="329" y="691"/>
                    <a:pt x="329" y="707"/>
                  </a:cubicBezTo>
                  <a:close/>
                  <a:moveTo>
                    <a:pt x="263" y="557"/>
                  </a:moveTo>
                  <a:cubicBezTo>
                    <a:pt x="263" y="542"/>
                    <a:pt x="263" y="527"/>
                    <a:pt x="263" y="512"/>
                  </a:cubicBezTo>
                  <a:cubicBezTo>
                    <a:pt x="285" y="508"/>
                    <a:pt x="307" y="503"/>
                    <a:pt x="329" y="499"/>
                  </a:cubicBezTo>
                  <a:cubicBezTo>
                    <a:pt x="329" y="515"/>
                    <a:pt x="329" y="531"/>
                    <a:pt x="329" y="547"/>
                  </a:cubicBezTo>
                  <a:cubicBezTo>
                    <a:pt x="307" y="550"/>
                    <a:pt x="285" y="553"/>
                    <a:pt x="263" y="557"/>
                  </a:cubicBezTo>
                  <a:close/>
                  <a:moveTo>
                    <a:pt x="329" y="627"/>
                  </a:moveTo>
                  <a:cubicBezTo>
                    <a:pt x="307" y="630"/>
                    <a:pt x="285" y="633"/>
                    <a:pt x="263" y="635"/>
                  </a:cubicBezTo>
                  <a:cubicBezTo>
                    <a:pt x="263" y="620"/>
                    <a:pt x="263" y="606"/>
                    <a:pt x="263" y="591"/>
                  </a:cubicBezTo>
                  <a:cubicBezTo>
                    <a:pt x="285" y="587"/>
                    <a:pt x="307" y="583"/>
                    <a:pt x="329" y="579"/>
                  </a:cubicBezTo>
                  <a:cubicBezTo>
                    <a:pt x="329" y="595"/>
                    <a:pt x="329" y="611"/>
                    <a:pt x="329" y="627"/>
                  </a:cubicBezTo>
                  <a:close/>
                  <a:moveTo>
                    <a:pt x="329" y="466"/>
                  </a:moveTo>
                  <a:cubicBezTo>
                    <a:pt x="307" y="470"/>
                    <a:pt x="285" y="474"/>
                    <a:pt x="263" y="478"/>
                  </a:cubicBezTo>
                  <a:cubicBezTo>
                    <a:pt x="263" y="463"/>
                    <a:pt x="263" y="448"/>
                    <a:pt x="263" y="433"/>
                  </a:cubicBezTo>
                  <a:cubicBezTo>
                    <a:pt x="285" y="428"/>
                    <a:pt x="307" y="423"/>
                    <a:pt x="329" y="419"/>
                  </a:cubicBezTo>
                  <a:cubicBezTo>
                    <a:pt x="329" y="434"/>
                    <a:pt x="329" y="450"/>
                    <a:pt x="329" y="466"/>
                  </a:cubicBezTo>
                  <a:close/>
                  <a:moveTo>
                    <a:pt x="329" y="386"/>
                  </a:moveTo>
                  <a:cubicBezTo>
                    <a:pt x="307" y="390"/>
                    <a:pt x="285" y="395"/>
                    <a:pt x="263" y="399"/>
                  </a:cubicBezTo>
                  <a:cubicBezTo>
                    <a:pt x="263" y="384"/>
                    <a:pt x="263" y="369"/>
                    <a:pt x="263" y="355"/>
                  </a:cubicBezTo>
                  <a:cubicBezTo>
                    <a:pt x="285" y="349"/>
                    <a:pt x="307" y="344"/>
                    <a:pt x="329" y="338"/>
                  </a:cubicBezTo>
                  <a:cubicBezTo>
                    <a:pt x="329" y="354"/>
                    <a:pt x="329" y="370"/>
                    <a:pt x="329" y="386"/>
                  </a:cubicBezTo>
                  <a:close/>
                  <a:moveTo>
                    <a:pt x="329" y="306"/>
                  </a:moveTo>
                  <a:cubicBezTo>
                    <a:pt x="307" y="311"/>
                    <a:pt x="285" y="315"/>
                    <a:pt x="263" y="320"/>
                  </a:cubicBezTo>
                  <a:cubicBezTo>
                    <a:pt x="263" y="306"/>
                    <a:pt x="263" y="291"/>
                    <a:pt x="263" y="276"/>
                  </a:cubicBezTo>
                  <a:cubicBezTo>
                    <a:pt x="285" y="270"/>
                    <a:pt x="307" y="264"/>
                    <a:pt x="329" y="258"/>
                  </a:cubicBezTo>
                  <a:cubicBezTo>
                    <a:pt x="329" y="274"/>
                    <a:pt x="329" y="290"/>
                    <a:pt x="329" y="306"/>
                  </a:cubicBezTo>
                  <a:close/>
                  <a:moveTo>
                    <a:pt x="329" y="225"/>
                  </a:moveTo>
                  <a:cubicBezTo>
                    <a:pt x="307" y="231"/>
                    <a:pt x="285" y="236"/>
                    <a:pt x="263" y="242"/>
                  </a:cubicBezTo>
                  <a:cubicBezTo>
                    <a:pt x="263" y="227"/>
                    <a:pt x="263" y="212"/>
                    <a:pt x="263" y="197"/>
                  </a:cubicBezTo>
                  <a:cubicBezTo>
                    <a:pt x="285" y="191"/>
                    <a:pt x="307" y="184"/>
                    <a:pt x="329" y="178"/>
                  </a:cubicBezTo>
                  <a:cubicBezTo>
                    <a:pt x="329" y="193"/>
                    <a:pt x="329" y="209"/>
                    <a:pt x="329" y="225"/>
                  </a:cubicBezTo>
                  <a:close/>
                  <a:moveTo>
                    <a:pt x="263" y="118"/>
                  </a:moveTo>
                  <a:cubicBezTo>
                    <a:pt x="329" y="97"/>
                    <a:pt x="329" y="97"/>
                    <a:pt x="329" y="97"/>
                  </a:cubicBezTo>
                  <a:cubicBezTo>
                    <a:pt x="329" y="145"/>
                    <a:pt x="329" y="145"/>
                    <a:pt x="329" y="145"/>
                  </a:cubicBezTo>
                  <a:cubicBezTo>
                    <a:pt x="263" y="163"/>
                    <a:pt x="263" y="163"/>
                    <a:pt x="263" y="163"/>
                  </a:cubicBezTo>
                  <a:lnTo>
                    <a:pt x="263" y="118"/>
                  </a:lnTo>
                  <a:close/>
                  <a:moveTo>
                    <a:pt x="177" y="145"/>
                  </a:moveTo>
                  <a:cubicBezTo>
                    <a:pt x="219" y="131"/>
                    <a:pt x="219" y="131"/>
                    <a:pt x="219" y="131"/>
                  </a:cubicBezTo>
                  <a:cubicBezTo>
                    <a:pt x="219" y="174"/>
                    <a:pt x="219" y="174"/>
                    <a:pt x="219" y="174"/>
                  </a:cubicBezTo>
                  <a:cubicBezTo>
                    <a:pt x="177" y="186"/>
                    <a:pt x="177" y="186"/>
                    <a:pt x="177" y="186"/>
                  </a:cubicBezTo>
                  <a:lnTo>
                    <a:pt x="177" y="145"/>
                  </a:lnTo>
                  <a:close/>
                  <a:moveTo>
                    <a:pt x="176" y="222"/>
                  </a:moveTo>
                  <a:cubicBezTo>
                    <a:pt x="191" y="217"/>
                    <a:pt x="205" y="213"/>
                    <a:pt x="219" y="209"/>
                  </a:cubicBezTo>
                  <a:cubicBezTo>
                    <a:pt x="219" y="223"/>
                    <a:pt x="219" y="238"/>
                    <a:pt x="219" y="252"/>
                  </a:cubicBezTo>
                  <a:cubicBezTo>
                    <a:pt x="205" y="255"/>
                    <a:pt x="191" y="259"/>
                    <a:pt x="176" y="262"/>
                  </a:cubicBezTo>
                  <a:cubicBezTo>
                    <a:pt x="176" y="249"/>
                    <a:pt x="176" y="235"/>
                    <a:pt x="176" y="222"/>
                  </a:cubicBezTo>
                  <a:close/>
                  <a:moveTo>
                    <a:pt x="176" y="298"/>
                  </a:moveTo>
                  <a:cubicBezTo>
                    <a:pt x="190" y="294"/>
                    <a:pt x="205" y="291"/>
                    <a:pt x="219" y="287"/>
                  </a:cubicBezTo>
                  <a:cubicBezTo>
                    <a:pt x="219" y="301"/>
                    <a:pt x="219" y="315"/>
                    <a:pt x="219" y="330"/>
                  </a:cubicBezTo>
                  <a:cubicBezTo>
                    <a:pt x="205" y="333"/>
                    <a:pt x="190" y="336"/>
                    <a:pt x="176" y="339"/>
                  </a:cubicBezTo>
                  <a:cubicBezTo>
                    <a:pt x="176" y="325"/>
                    <a:pt x="176" y="312"/>
                    <a:pt x="176" y="298"/>
                  </a:cubicBezTo>
                  <a:close/>
                  <a:moveTo>
                    <a:pt x="176" y="375"/>
                  </a:moveTo>
                  <a:cubicBezTo>
                    <a:pt x="190" y="371"/>
                    <a:pt x="204" y="368"/>
                    <a:pt x="219" y="364"/>
                  </a:cubicBezTo>
                  <a:cubicBezTo>
                    <a:pt x="219" y="379"/>
                    <a:pt x="219" y="393"/>
                    <a:pt x="219" y="407"/>
                  </a:cubicBezTo>
                  <a:cubicBezTo>
                    <a:pt x="204" y="410"/>
                    <a:pt x="190" y="413"/>
                    <a:pt x="176" y="416"/>
                  </a:cubicBezTo>
                  <a:cubicBezTo>
                    <a:pt x="176" y="402"/>
                    <a:pt x="176" y="388"/>
                    <a:pt x="176" y="375"/>
                  </a:cubicBezTo>
                  <a:close/>
                  <a:moveTo>
                    <a:pt x="176" y="452"/>
                  </a:moveTo>
                  <a:cubicBezTo>
                    <a:pt x="190" y="448"/>
                    <a:pt x="204" y="445"/>
                    <a:pt x="218" y="442"/>
                  </a:cubicBezTo>
                  <a:cubicBezTo>
                    <a:pt x="218" y="456"/>
                    <a:pt x="218" y="471"/>
                    <a:pt x="218" y="485"/>
                  </a:cubicBezTo>
                  <a:cubicBezTo>
                    <a:pt x="204" y="487"/>
                    <a:pt x="190" y="490"/>
                    <a:pt x="176" y="492"/>
                  </a:cubicBezTo>
                  <a:cubicBezTo>
                    <a:pt x="176" y="479"/>
                    <a:pt x="176" y="465"/>
                    <a:pt x="176" y="452"/>
                  </a:cubicBezTo>
                  <a:close/>
                  <a:moveTo>
                    <a:pt x="176" y="528"/>
                  </a:moveTo>
                  <a:cubicBezTo>
                    <a:pt x="190" y="525"/>
                    <a:pt x="204" y="522"/>
                    <a:pt x="218" y="520"/>
                  </a:cubicBezTo>
                  <a:cubicBezTo>
                    <a:pt x="218" y="534"/>
                    <a:pt x="218" y="548"/>
                    <a:pt x="218" y="562"/>
                  </a:cubicBezTo>
                  <a:cubicBezTo>
                    <a:pt x="204" y="565"/>
                    <a:pt x="190" y="567"/>
                    <a:pt x="176" y="569"/>
                  </a:cubicBezTo>
                  <a:cubicBezTo>
                    <a:pt x="176" y="555"/>
                    <a:pt x="176" y="542"/>
                    <a:pt x="176" y="528"/>
                  </a:cubicBezTo>
                  <a:close/>
                  <a:moveTo>
                    <a:pt x="176" y="605"/>
                  </a:moveTo>
                  <a:cubicBezTo>
                    <a:pt x="190" y="602"/>
                    <a:pt x="204" y="600"/>
                    <a:pt x="218" y="597"/>
                  </a:cubicBezTo>
                  <a:cubicBezTo>
                    <a:pt x="218" y="612"/>
                    <a:pt x="218" y="626"/>
                    <a:pt x="218" y="640"/>
                  </a:cubicBezTo>
                  <a:cubicBezTo>
                    <a:pt x="204" y="642"/>
                    <a:pt x="190" y="644"/>
                    <a:pt x="176" y="645"/>
                  </a:cubicBezTo>
                  <a:cubicBezTo>
                    <a:pt x="176" y="632"/>
                    <a:pt x="176" y="618"/>
                    <a:pt x="176" y="605"/>
                  </a:cubicBezTo>
                  <a:close/>
                  <a:moveTo>
                    <a:pt x="176" y="681"/>
                  </a:moveTo>
                  <a:cubicBezTo>
                    <a:pt x="190" y="679"/>
                    <a:pt x="204" y="677"/>
                    <a:pt x="218" y="675"/>
                  </a:cubicBezTo>
                  <a:cubicBezTo>
                    <a:pt x="218" y="689"/>
                    <a:pt x="218" y="703"/>
                    <a:pt x="218" y="718"/>
                  </a:cubicBezTo>
                  <a:cubicBezTo>
                    <a:pt x="204" y="719"/>
                    <a:pt x="190" y="721"/>
                    <a:pt x="176" y="722"/>
                  </a:cubicBezTo>
                  <a:cubicBezTo>
                    <a:pt x="176" y="709"/>
                    <a:pt x="176" y="695"/>
                    <a:pt x="176" y="681"/>
                  </a:cubicBezTo>
                  <a:close/>
                  <a:moveTo>
                    <a:pt x="175" y="758"/>
                  </a:moveTo>
                  <a:cubicBezTo>
                    <a:pt x="190" y="756"/>
                    <a:pt x="204" y="754"/>
                    <a:pt x="218" y="753"/>
                  </a:cubicBezTo>
                  <a:cubicBezTo>
                    <a:pt x="218" y="767"/>
                    <a:pt x="218" y="781"/>
                    <a:pt x="218" y="795"/>
                  </a:cubicBezTo>
                  <a:cubicBezTo>
                    <a:pt x="204" y="796"/>
                    <a:pt x="190" y="798"/>
                    <a:pt x="175" y="799"/>
                  </a:cubicBezTo>
                  <a:cubicBezTo>
                    <a:pt x="175" y="785"/>
                    <a:pt x="175" y="772"/>
                    <a:pt x="175" y="758"/>
                  </a:cubicBezTo>
                  <a:close/>
                  <a:moveTo>
                    <a:pt x="175" y="835"/>
                  </a:moveTo>
                  <a:cubicBezTo>
                    <a:pt x="189" y="833"/>
                    <a:pt x="204" y="832"/>
                    <a:pt x="218" y="830"/>
                  </a:cubicBezTo>
                  <a:cubicBezTo>
                    <a:pt x="218" y="844"/>
                    <a:pt x="218" y="859"/>
                    <a:pt x="218" y="873"/>
                  </a:cubicBezTo>
                  <a:cubicBezTo>
                    <a:pt x="204" y="874"/>
                    <a:pt x="189" y="875"/>
                    <a:pt x="175" y="875"/>
                  </a:cubicBezTo>
                  <a:cubicBezTo>
                    <a:pt x="175" y="862"/>
                    <a:pt x="175" y="848"/>
                    <a:pt x="175" y="835"/>
                  </a:cubicBezTo>
                  <a:close/>
                  <a:moveTo>
                    <a:pt x="175" y="911"/>
                  </a:moveTo>
                  <a:cubicBezTo>
                    <a:pt x="189" y="910"/>
                    <a:pt x="203" y="909"/>
                    <a:pt x="218" y="908"/>
                  </a:cubicBezTo>
                  <a:cubicBezTo>
                    <a:pt x="218" y="922"/>
                    <a:pt x="218" y="936"/>
                    <a:pt x="218" y="951"/>
                  </a:cubicBezTo>
                  <a:cubicBezTo>
                    <a:pt x="203" y="951"/>
                    <a:pt x="189" y="951"/>
                    <a:pt x="175" y="952"/>
                  </a:cubicBezTo>
                  <a:cubicBezTo>
                    <a:pt x="175" y="938"/>
                    <a:pt x="175" y="925"/>
                    <a:pt x="175" y="911"/>
                  </a:cubicBezTo>
                  <a:close/>
                  <a:moveTo>
                    <a:pt x="175" y="988"/>
                  </a:moveTo>
                  <a:cubicBezTo>
                    <a:pt x="189" y="987"/>
                    <a:pt x="203" y="986"/>
                    <a:pt x="217" y="985"/>
                  </a:cubicBezTo>
                  <a:cubicBezTo>
                    <a:pt x="217" y="1000"/>
                    <a:pt x="217" y="1014"/>
                    <a:pt x="217" y="1028"/>
                  </a:cubicBezTo>
                  <a:cubicBezTo>
                    <a:pt x="203" y="1028"/>
                    <a:pt x="189" y="1028"/>
                    <a:pt x="175" y="1029"/>
                  </a:cubicBezTo>
                  <a:cubicBezTo>
                    <a:pt x="175" y="1015"/>
                    <a:pt x="175" y="1001"/>
                    <a:pt x="175" y="988"/>
                  </a:cubicBezTo>
                  <a:close/>
                  <a:moveTo>
                    <a:pt x="175" y="1064"/>
                  </a:moveTo>
                  <a:cubicBezTo>
                    <a:pt x="189" y="1064"/>
                    <a:pt x="203" y="1064"/>
                    <a:pt x="217" y="1063"/>
                  </a:cubicBezTo>
                  <a:cubicBezTo>
                    <a:pt x="217" y="1077"/>
                    <a:pt x="217" y="1092"/>
                    <a:pt x="217" y="1106"/>
                  </a:cubicBezTo>
                  <a:cubicBezTo>
                    <a:pt x="203" y="1106"/>
                    <a:pt x="189" y="1105"/>
                    <a:pt x="175" y="1105"/>
                  </a:cubicBezTo>
                  <a:cubicBezTo>
                    <a:pt x="175" y="1092"/>
                    <a:pt x="175" y="1078"/>
                    <a:pt x="175" y="1064"/>
                  </a:cubicBezTo>
                  <a:close/>
                  <a:moveTo>
                    <a:pt x="175" y="1141"/>
                  </a:moveTo>
                  <a:cubicBezTo>
                    <a:pt x="189" y="1141"/>
                    <a:pt x="203" y="1141"/>
                    <a:pt x="217" y="1141"/>
                  </a:cubicBezTo>
                  <a:cubicBezTo>
                    <a:pt x="217" y="1155"/>
                    <a:pt x="217" y="1169"/>
                    <a:pt x="217" y="1184"/>
                  </a:cubicBezTo>
                  <a:cubicBezTo>
                    <a:pt x="203" y="1183"/>
                    <a:pt x="189" y="1182"/>
                    <a:pt x="175" y="1182"/>
                  </a:cubicBezTo>
                  <a:cubicBezTo>
                    <a:pt x="175" y="1168"/>
                    <a:pt x="175" y="1155"/>
                    <a:pt x="175" y="1141"/>
                  </a:cubicBezTo>
                  <a:close/>
                  <a:moveTo>
                    <a:pt x="175" y="1218"/>
                  </a:moveTo>
                  <a:cubicBezTo>
                    <a:pt x="189" y="1218"/>
                    <a:pt x="203" y="1218"/>
                    <a:pt x="217" y="1218"/>
                  </a:cubicBezTo>
                  <a:cubicBezTo>
                    <a:pt x="217" y="1233"/>
                    <a:pt x="217" y="1247"/>
                    <a:pt x="217" y="1261"/>
                  </a:cubicBezTo>
                  <a:cubicBezTo>
                    <a:pt x="203" y="1260"/>
                    <a:pt x="189" y="1259"/>
                    <a:pt x="175" y="1258"/>
                  </a:cubicBezTo>
                  <a:cubicBezTo>
                    <a:pt x="175" y="1245"/>
                    <a:pt x="175" y="1231"/>
                    <a:pt x="175" y="1218"/>
                  </a:cubicBezTo>
                  <a:close/>
                  <a:moveTo>
                    <a:pt x="174" y="1294"/>
                  </a:moveTo>
                  <a:cubicBezTo>
                    <a:pt x="189" y="1295"/>
                    <a:pt x="203" y="1295"/>
                    <a:pt x="217" y="1296"/>
                  </a:cubicBezTo>
                  <a:cubicBezTo>
                    <a:pt x="217" y="1310"/>
                    <a:pt x="217" y="1325"/>
                    <a:pt x="217" y="1339"/>
                  </a:cubicBezTo>
                  <a:cubicBezTo>
                    <a:pt x="203" y="1338"/>
                    <a:pt x="189" y="1336"/>
                    <a:pt x="174" y="1335"/>
                  </a:cubicBezTo>
                  <a:cubicBezTo>
                    <a:pt x="174" y="1321"/>
                    <a:pt x="174" y="1308"/>
                    <a:pt x="174" y="1294"/>
                  </a:cubicBezTo>
                  <a:close/>
                  <a:moveTo>
                    <a:pt x="174" y="1371"/>
                  </a:moveTo>
                  <a:cubicBezTo>
                    <a:pt x="188" y="1372"/>
                    <a:pt x="203" y="1373"/>
                    <a:pt x="217" y="1374"/>
                  </a:cubicBezTo>
                  <a:cubicBezTo>
                    <a:pt x="217" y="1388"/>
                    <a:pt x="217" y="1402"/>
                    <a:pt x="217" y="1416"/>
                  </a:cubicBezTo>
                  <a:cubicBezTo>
                    <a:pt x="203" y="1415"/>
                    <a:pt x="188" y="1413"/>
                    <a:pt x="174" y="1412"/>
                  </a:cubicBezTo>
                  <a:cubicBezTo>
                    <a:pt x="174" y="1398"/>
                    <a:pt x="174" y="1385"/>
                    <a:pt x="174" y="1371"/>
                  </a:cubicBezTo>
                  <a:close/>
                  <a:moveTo>
                    <a:pt x="174" y="1448"/>
                  </a:moveTo>
                  <a:cubicBezTo>
                    <a:pt x="217" y="1451"/>
                    <a:pt x="217" y="1451"/>
                    <a:pt x="217" y="1451"/>
                  </a:cubicBezTo>
                  <a:cubicBezTo>
                    <a:pt x="217" y="1494"/>
                    <a:pt x="217" y="1494"/>
                    <a:pt x="217" y="1494"/>
                  </a:cubicBezTo>
                  <a:cubicBezTo>
                    <a:pt x="174" y="1488"/>
                    <a:pt x="174" y="1488"/>
                    <a:pt x="174" y="1488"/>
                  </a:cubicBezTo>
                  <a:lnTo>
                    <a:pt x="174" y="1448"/>
                  </a:lnTo>
                  <a:close/>
                  <a:moveTo>
                    <a:pt x="139" y="1485"/>
                  </a:moveTo>
                  <a:cubicBezTo>
                    <a:pt x="109" y="1480"/>
                    <a:pt x="109" y="1480"/>
                    <a:pt x="109" y="1480"/>
                  </a:cubicBezTo>
                  <a:cubicBezTo>
                    <a:pt x="109" y="1443"/>
                    <a:pt x="109" y="1443"/>
                    <a:pt x="109" y="1443"/>
                  </a:cubicBezTo>
                  <a:cubicBezTo>
                    <a:pt x="139" y="1445"/>
                    <a:pt x="139" y="1445"/>
                    <a:pt x="139" y="1445"/>
                  </a:cubicBezTo>
                  <a:lnTo>
                    <a:pt x="139" y="1485"/>
                  </a:lnTo>
                  <a:close/>
                  <a:moveTo>
                    <a:pt x="139" y="1409"/>
                  </a:moveTo>
                  <a:cubicBezTo>
                    <a:pt x="129" y="1408"/>
                    <a:pt x="119" y="1406"/>
                    <a:pt x="109" y="1405"/>
                  </a:cubicBezTo>
                  <a:cubicBezTo>
                    <a:pt x="109" y="1393"/>
                    <a:pt x="109" y="1380"/>
                    <a:pt x="109" y="1367"/>
                  </a:cubicBezTo>
                  <a:cubicBezTo>
                    <a:pt x="119" y="1368"/>
                    <a:pt x="129" y="1369"/>
                    <a:pt x="139" y="1369"/>
                  </a:cubicBezTo>
                  <a:cubicBezTo>
                    <a:pt x="139" y="1383"/>
                    <a:pt x="139" y="1396"/>
                    <a:pt x="139" y="1409"/>
                  </a:cubicBezTo>
                  <a:close/>
                  <a:moveTo>
                    <a:pt x="109" y="1330"/>
                  </a:moveTo>
                  <a:cubicBezTo>
                    <a:pt x="109" y="1318"/>
                    <a:pt x="109" y="1305"/>
                    <a:pt x="109" y="1292"/>
                  </a:cubicBezTo>
                  <a:cubicBezTo>
                    <a:pt x="119" y="1293"/>
                    <a:pt x="129" y="1293"/>
                    <a:pt x="139" y="1294"/>
                  </a:cubicBezTo>
                  <a:cubicBezTo>
                    <a:pt x="139" y="1307"/>
                    <a:pt x="139" y="1320"/>
                    <a:pt x="139" y="1333"/>
                  </a:cubicBezTo>
                  <a:cubicBezTo>
                    <a:pt x="129" y="1332"/>
                    <a:pt x="119" y="1331"/>
                    <a:pt x="109" y="1330"/>
                  </a:cubicBezTo>
                  <a:close/>
                  <a:moveTo>
                    <a:pt x="139" y="1257"/>
                  </a:moveTo>
                  <a:cubicBezTo>
                    <a:pt x="129" y="1257"/>
                    <a:pt x="119" y="1256"/>
                    <a:pt x="109" y="1255"/>
                  </a:cubicBezTo>
                  <a:cubicBezTo>
                    <a:pt x="109" y="1243"/>
                    <a:pt x="109" y="1230"/>
                    <a:pt x="109" y="1217"/>
                  </a:cubicBezTo>
                  <a:cubicBezTo>
                    <a:pt x="119" y="1217"/>
                    <a:pt x="129" y="1218"/>
                    <a:pt x="139" y="1218"/>
                  </a:cubicBezTo>
                  <a:cubicBezTo>
                    <a:pt x="139" y="1231"/>
                    <a:pt x="139" y="1244"/>
                    <a:pt x="139" y="1257"/>
                  </a:cubicBezTo>
                  <a:close/>
                  <a:moveTo>
                    <a:pt x="109" y="1180"/>
                  </a:moveTo>
                  <a:cubicBezTo>
                    <a:pt x="109" y="1167"/>
                    <a:pt x="109" y="1155"/>
                    <a:pt x="109" y="1142"/>
                  </a:cubicBezTo>
                  <a:cubicBezTo>
                    <a:pt x="119" y="1142"/>
                    <a:pt x="129" y="1142"/>
                    <a:pt x="139" y="1142"/>
                  </a:cubicBezTo>
                  <a:cubicBezTo>
                    <a:pt x="139" y="1155"/>
                    <a:pt x="139" y="1168"/>
                    <a:pt x="139" y="1181"/>
                  </a:cubicBezTo>
                  <a:cubicBezTo>
                    <a:pt x="129" y="1181"/>
                    <a:pt x="119" y="1181"/>
                    <a:pt x="109" y="1180"/>
                  </a:cubicBezTo>
                  <a:close/>
                  <a:moveTo>
                    <a:pt x="139" y="1106"/>
                  </a:moveTo>
                  <a:cubicBezTo>
                    <a:pt x="129" y="1105"/>
                    <a:pt x="119" y="1105"/>
                    <a:pt x="109" y="1105"/>
                  </a:cubicBezTo>
                  <a:cubicBezTo>
                    <a:pt x="109" y="1092"/>
                    <a:pt x="109" y="1080"/>
                    <a:pt x="109" y="1067"/>
                  </a:cubicBezTo>
                  <a:cubicBezTo>
                    <a:pt x="119" y="1067"/>
                    <a:pt x="129" y="1067"/>
                    <a:pt x="139" y="1066"/>
                  </a:cubicBezTo>
                  <a:cubicBezTo>
                    <a:pt x="139" y="1079"/>
                    <a:pt x="139" y="1092"/>
                    <a:pt x="139" y="1106"/>
                  </a:cubicBezTo>
                  <a:close/>
                  <a:moveTo>
                    <a:pt x="109" y="1030"/>
                  </a:moveTo>
                  <a:cubicBezTo>
                    <a:pt x="109" y="1017"/>
                    <a:pt x="109" y="1005"/>
                    <a:pt x="109" y="992"/>
                  </a:cubicBezTo>
                  <a:cubicBezTo>
                    <a:pt x="119" y="992"/>
                    <a:pt x="129" y="991"/>
                    <a:pt x="139" y="990"/>
                  </a:cubicBezTo>
                  <a:cubicBezTo>
                    <a:pt x="139" y="1004"/>
                    <a:pt x="139" y="1017"/>
                    <a:pt x="139" y="1030"/>
                  </a:cubicBezTo>
                  <a:cubicBezTo>
                    <a:pt x="129" y="1030"/>
                    <a:pt x="119" y="1030"/>
                    <a:pt x="109" y="1030"/>
                  </a:cubicBezTo>
                  <a:close/>
                  <a:moveTo>
                    <a:pt x="139" y="954"/>
                  </a:moveTo>
                  <a:cubicBezTo>
                    <a:pt x="129" y="954"/>
                    <a:pt x="119" y="955"/>
                    <a:pt x="109" y="955"/>
                  </a:cubicBezTo>
                  <a:cubicBezTo>
                    <a:pt x="109" y="942"/>
                    <a:pt x="109" y="930"/>
                    <a:pt x="109" y="917"/>
                  </a:cubicBezTo>
                  <a:cubicBezTo>
                    <a:pt x="119" y="916"/>
                    <a:pt x="129" y="915"/>
                    <a:pt x="139" y="915"/>
                  </a:cubicBezTo>
                  <a:cubicBezTo>
                    <a:pt x="139" y="928"/>
                    <a:pt x="139" y="941"/>
                    <a:pt x="139" y="954"/>
                  </a:cubicBezTo>
                  <a:close/>
                  <a:moveTo>
                    <a:pt x="139" y="878"/>
                  </a:moveTo>
                  <a:cubicBezTo>
                    <a:pt x="129" y="879"/>
                    <a:pt x="119" y="879"/>
                    <a:pt x="109" y="880"/>
                  </a:cubicBezTo>
                  <a:cubicBezTo>
                    <a:pt x="109" y="867"/>
                    <a:pt x="109" y="855"/>
                    <a:pt x="109" y="842"/>
                  </a:cubicBezTo>
                  <a:cubicBezTo>
                    <a:pt x="119" y="841"/>
                    <a:pt x="129" y="840"/>
                    <a:pt x="139" y="839"/>
                  </a:cubicBezTo>
                  <a:cubicBezTo>
                    <a:pt x="139" y="852"/>
                    <a:pt x="139" y="865"/>
                    <a:pt x="139" y="878"/>
                  </a:cubicBezTo>
                  <a:close/>
                  <a:moveTo>
                    <a:pt x="139" y="802"/>
                  </a:moveTo>
                  <a:cubicBezTo>
                    <a:pt x="129" y="803"/>
                    <a:pt x="119" y="804"/>
                    <a:pt x="109" y="805"/>
                  </a:cubicBezTo>
                  <a:cubicBezTo>
                    <a:pt x="109" y="792"/>
                    <a:pt x="109" y="780"/>
                    <a:pt x="109" y="767"/>
                  </a:cubicBezTo>
                  <a:cubicBezTo>
                    <a:pt x="119" y="766"/>
                    <a:pt x="129" y="764"/>
                    <a:pt x="139" y="763"/>
                  </a:cubicBezTo>
                  <a:cubicBezTo>
                    <a:pt x="139" y="776"/>
                    <a:pt x="139" y="789"/>
                    <a:pt x="139" y="802"/>
                  </a:cubicBezTo>
                  <a:close/>
                  <a:moveTo>
                    <a:pt x="139" y="727"/>
                  </a:moveTo>
                  <a:cubicBezTo>
                    <a:pt x="129" y="728"/>
                    <a:pt x="119" y="729"/>
                    <a:pt x="109" y="730"/>
                  </a:cubicBezTo>
                  <a:cubicBezTo>
                    <a:pt x="109" y="717"/>
                    <a:pt x="109" y="704"/>
                    <a:pt x="109" y="692"/>
                  </a:cubicBezTo>
                  <a:cubicBezTo>
                    <a:pt x="119" y="690"/>
                    <a:pt x="129" y="689"/>
                    <a:pt x="139" y="687"/>
                  </a:cubicBezTo>
                  <a:cubicBezTo>
                    <a:pt x="139" y="700"/>
                    <a:pt x="139" y="713"/>
                    <a:pt x="139" y="727"/>
                  </a:cubicBezTo>
                  <a:close/>
                  <a:moveTo>
                    <a:pt x="139" y="651"/>
                  </a:moveTo>
                  <a:cubicBezTo>
                    <a:pt x="129" y="652"/>
                    <a:pt x="119" y="653"/>
                    <a:pt x="109" y="655"/>
                  </a:cubicBezTo>
                  <a:cubicBezTo>
                    <a:pt x="109" y="642"/>
                    <a:pt x="109" y="629"/>
                    <a:pt x="109" y="617"/>
                  </a:cubicBezTo>
                  <a:cubicBezTo>
                    <a:pt x="119" y="615"/>
                    <a:pt x="129" y="613"/>
                    <a:pt x="139" y="611"/>
                  </a:cubicBezTo>
                  <a:cubicBezTo>
                    <a:pt x="139" y="625"/>
                    <a:pt x="139" y="638"/>
                    <a:pt x="139" y="651"/>
                  </a:cubicBezTo>
                  <a:close/>
                  <a:moveTo>
                    <a:pt x="139" y="575"/>
                  </a:moveTo>
                  <a:cubicBezTo>
                    <a:pt x="129" y="577"/>
                    <a:pt x="119" y="578"/>
                    <a:pt x="109" y="580"/>
                  </a:cubicBezTo>
                  <a:cubicBezTo>
                    <a:pt x="109" y="567"/>
                    <a:pt x="109" y="554"/>
                    <a:pt x="109" y="542"/>
                  </a:cubicBezTo>
                  <a:cubicBezTo>
                    <a:pt x="119" y="540"/>
                    <a:pt x="129" y="538"/>
                    <a:pt x="139" y="536"/>
                  </a:cubicBezTo>
                  <a:cubicBezTo>
                    <a:pt x="139" y="549"/>
                    <a:pt x="139" y="562"/>
                    <a:pt x="139" y="575"/>
                  </a:cubicBezTo>
                  <a:close/>
                  <a:moveTo>
                    <a:pt x="139" y="499"/>
                  </a:moveTo>
                  <a:cubicBezTo>
                    <a:pt x="129" y="501"/>
                    <a:pt x="119" y="503"/>
                    <a:pt x="109" y="505"/>
                  </a:cubicBezTo>
                  <a:cubicBezTo>
                    <a:pt x="109" y="492"/>
                    <a:pt x="109" y="479"/>
                    <a:pt x="109" y="467"/>
                  </a:cubicBezTo>
                  <a:cubicBezTo>
                    <a:pt x="119" y="464"/>
                    <a:pt x="129" y="462"/>
                    <a:pt x="139" y="460"/>
                  </a:cubicBezTo>
                  <a:cubicBezTo>
                    <a:pt x="139" y="473"/>
                    <a:pt x="139" y="486"/>
                    <a:pt x="139" y="499"/>
                  </a:cubicBezTo>
                  <a:close/>
                  <a:moveTo>
                    <a:pt x="139" y="423"/>
                  </a:moveTo>
                  <a:cubicBezTo>
                    <a:pt x="129" y="425"/>
                    <a:pt x="119" y="427"/>
                    <a:pt x="109" y="429"/>
                  </a:cubicBezTo>
                  <a:cubicBezTo>
                    <a:pt x="109" y="417"/>
                    <a:pt x="109" y="404"/>
                    <a:pt x="109" y="392"/>
                  </a:cubicBezTo>
                  <a:cubicBezTo>
                    <a:pt x="119" y="389"/>
                    <a:pt x="129" y="387"/>
                    <a:pt x="139" y="384"/>
                  </a:cubicBezTo>
                  <a:cubicBezTo>
                    <a:pt x="139" y="397"/>
                    <a:pt x="139" y="410"/>
                    <a:pt x="139" y="423"/>
                  </a:cubicBezTo>
                  <a:close/>
                  <a:moveTo>
                    <a:pt x="109" y="354"/>
                  </a:moveTo>
                  <a:cubicBezTo>
                    <a:pt x="109" y="342"/>
                    <a:pt x="109" y="329"/>
                    <a:pt x="109" y="317"/>
                  </a:cubicBezTo>
                  <a:cubicBezTo>
                    <a:pt x="119" y="314"/>
                    <a:pt x="129" y="311"/>
                    <a:pt x="139" y="308"/>
                  </a:cubicBezTo>
                  <a:cubicBezTo>
                    <a:pt x="139" y="321"/>
                    <a:pt x="139" y="334"/>
                    <a:pt x="139" y="348"/>
                  </a:cubicBezTo>
                  <a:cubicBezTo>
                    <a:pt x="129" y="350"/>
                    <a:pt x="119" y="352"/>
                    <a:pt x="109" y="354"/>
                  </a:cubicBezTo>
                  <a:close/>
                  <a:moveTo>
                    <a:pt x="139" y="272"/>
                  </a:moveTo>
                  <a:cubicBezTo>
                    <a:pt x="129" y="274"/>
                    <a:pt x="119" y="277"/>
                    <a:pt x="109" y="279"/>
                  </a:cubicBezTo>
                  <a:cubicBezTo>
                    <a:pt x="109" y="267"/>
                    <a:pt x="109" y="254"/>
                    <a:pt x="109" y="241"/>
                  </a:cubicBezTo>
                  <a:cubicBezTo>
                    <a:pt x="119" y="238"/>
                    <a:pt x="129" y="235"/>
                    <a:pt x="139" y="232"/>
                  </a:cubicBezTo>
                  <a:cubicBezTo>
                    <a:pt x="139" y="245"/>
                    <a:pt x="139" y="259"/>
                    <a:pt x="139" y="272"/>
                  </a:cubicBezTo>
                  <a:close/>
                  <a:moveTo>
                    <a:pt x="109" y="166"/>
                  </a:moveTo>
                  <a:cubicBezTo>
                    <a:pt x="139" y="157"/>
                    <a:pt x="139" y="157"/>
                    <a:pt x="139" y="157"/>
                  </a:cubicBezTo>
                  <a:cubicBezTo>
                    <a:pt x="139" y="196"/>
                    <a:pt x="139" y="196"/>
                    <a:pt x="139" y="196"/>
                  </a:cubicBezTo>
                  <a:cubicBezTo>
                    <a:pt x="109" y="204"/>
                    <a:pt x="109" y="204"/>
                    <a:pt x="109" y="204"/>
                  </a:cubicBezTo>
                  <a:lnTo>
                    <a:pt x="109" y="166"/>
                  </a:lnTo>
                  <a:close/>
                  <a:moveTo>
                    <a:pt x="81" y="1478"/>
                  </a:moveTo>
                  <a:cubicBezTo>
                    <a:pt x="54" y="1474"/>
                    <a:pt x="54" y="1474"/>
                    <a:pt x="54" y="1474"/>
                  </a:cubicBezTo>
                  <a:cubicBezTo>
                    <a:pt x="54" y="1438"/>
                    <a:pt x="54" y="1438"/>
                    <a:pt x="54" y="1438"/>
                  </a:cubicBezTo>
                  <a:cubicBezTo>
                    <a:pt x="81" y="1441"/>
                    <a:pt x="81" y="1441"/>
                    <a:pt x="81" y="1441"/>
                  </a:cubicBezTo>
                  <a:lnTo>
                    <a:pt x="81" y="1478"/>
                  </a:lnTo>
                  <a:close/>
                  <a:moveTo>
                    <a:pt x="80" y="1403"/>
                  </a:moveTo>
                  <a:cubicBezTo>
                    <a:pt x="72" y="1402"/>
                    <a:pt x="63" y="1401"/>
                    <a:pt x="54" y="1400"/>
                  </a:cubicBezTo>
                  <a:cubicBezTo>
                    <a:pt x="54" y="1388"/>
                    <a:pt x="54" y="1377"/>
                    <a:pt x="54" y="1365"/>
                  </a:cubicBezTo>
                  <a:cubicBezTo>
                    <a:pt x="63" y="1365"/>
                    <a:pt x="72" y="1366"/>
                    <a:pt x="80" y="1366"/>
                  </a:cubicBezTo>
                  <a:cubicBezTo>
                    <a:pt x="80" y="1379"/>
                    <a:pt x="80" y="1391"/>
                    <a:pt x="80" y="1403"/>
                  </a:cubicBezTo>
                  <a:close/>
                  <a:moveTo>
                    <a:pt x="80" y="1329"/>
                  </a:moveTo>
                  <a:cubicBezTo>
                    <a:pt x="71" y="1328"/>
                    <a:pt x="62" y="1327"/>
                    <a:pt x="54" y="1326"/>
                  </a:cubicBezTo>
                  <a:cubicBezTo>
                    <a:pt x="54" y="1315"/>
                    <a:pt x="54" y="1303"/>
                    <a:pt x="54" y="1291"/>
                  </a:cubicBezTo>
                  <a:cubicBezTo>
                    <a:pt x="62" y="1291"/>
                    <a:pt x="71" y="1292"/>
                    <a:pt x="80" y="1292"/>
                  </a:cubicBezTo>
                  <a:cubicBezTo>
                    <a:pt x="80" y="1304"/>
                    <a:pt x="80" y="1317"/>
                    <a:pt x="80" y="1329"/>
                  </a:cubicBezTo>
                  <a:close/>
                  <a:moveTo>
                    <a:pt x="80" y="1254"/>
                  </a:moveTo>
                  <a:cubicBezTo>
                    <a:pt x="71" y="1254"/>
                    <a:pt x="62" y="1253"/>
                    <a:pt x="53" y="1253"/>
                  </a:cubicBezTo>
                  <a:cubicBezTo>
                    <a:pt x="53" y="1241"/>
                    <a:pt x="53" y="1229"/>
                    <a:pt x="53" y="1217"/>
                  </a:cubicBezTo>
                  <a:cubicBezTo>
                    <a:pt x="62" y="1217"/>
                    <a:pt x="71" y="1217"/>
                    <a:pt x="80" y="1218"/>
                  </a:cubicBezTo>
                  <a:cubicBezTo>
                    <a:pt x="80" y="1230"/>
                    <a:pt x="80" y="1242"/>
                    <a:pt x="80" y="1254"/>
                  </a:cubicBezTo>
                  <a:close/>
                  <a:moveTo>
                    <a:pt x="80" y="1180"/>
                  </a:moveTo>
                  <a:cubicBezTo>
                    <a:pt x="71" y="1180"/>
                    <a:pt x="62" y="1179"/>
                    <a:pt x="53" y="1179"/>
                  </a:cubicBezTo>
                  <a:cubicBezTo>
                    <a:pt x="53" y="1167"/>
                    <a:pt x="53" y="1155"/>
                    <a:pt x="53" y="1143"/>
                  </a:cubicBezTo>
                  <a:cubicBezTo>
                    <a:pt x="62" y="1143"/>
                    <a:pt x="71" y="1143"/>
                    <a:pt x="80" y="1143"/>
                  </a:cubicBezTo>
                  <a:cubicBezTo>
                    <a:pt x="80" y="1155"/>
                    <a:pt x="80" y="1168"/>
                    <a:pt x="80" y="1180"/>
                  </a:cubicBezTo>
                  <a:close/>
                  <a:moveTo>
                    <a:pt x="80" y="1106"/>
                  </a:moveTo>
                  <a:cubicBezTo>
                    <a:pt x="71" y="1105"/>
                    <a:pt x="62" y="1105"/>
                    <a:pt x="53" y="1105"/>
                  </a:cubicBezTo>
                  <a:cubicBezTo>
                    <a:pt x="53" y="1093"/>
                    <a:pt x="53" y="1081"/>
                    <a:pt x="53" y="1070"/>
                  </a:cubicBezTo>
                  <a:cubicBezTo>
                    <a:pt x="62" y="1069"/>
                    <a:pt x="71" y="1069"/>
                    <a:pt x="80" y="1069"/>
                  </a:cubicBezTo>
                  <a:cubicBezTo>
                    <a:pt x="80" y="1081"/>
                    <a:pt x="80" y="1093"/>
                    <a:pt x="80" y="1106"/>
                  </a:cubicBezTo>
                  <a:close/>
                  <a:moveTo>
                    <a:pt x="79" y="1031"/>
                  </a:moveTo>
                  <a:cubicBezTo>
                    <a:pt x="71" y="1031"/>
                    <a:pt x="62" y="1031"/>
                    <a:pt x="53" y="1031"/>
                  </a:cubicBezTo>
                  <a:cubicBezTo>
                    <a:pt x="53" y="1019"/>
                    <a:pt x="53" y="1008"/>
                    <a:pt x="53" y="996"/>
                  </a:cubicBezTo>
                  <a:cubicBezTo>
                    <a:pt x="62" y="995"/>
                    <a:pt x="71" y="995"/>
                    <a:pt x="79" y="994"/>
                  </a:cubicBezTo>
                  <a:cubicBezTo>
                    <a:pt x="79" y="1007"/>
                    <a:pt x="79" y="1019"/>
                    <a:pt x="79" y="1031"/>
                  </a:cubicBezTo>
                  <a:close/>
                  <a:moveTo>
                    <a:pt x="79" y="957"/>
                  </a:moveTo>
                  <a:cubicBezTo>
                    <a:pt x="70" y="957"/>
                    <a:pt x="61" y="957"/>
                    <a:pt x="53" y="958"/>
                  </a:cubicBezTo>
                  <a:cubicBezTo>
                    <a:pt x="53" y="946"/>
                    <a:pt x="53" y="934"/>
                    <a:pt x="53" y="922"/>
                  </a:cubicBezTo>
                  <a:cubicBezTo>
                    <a:pt x="61" y="921"/>
                    <a:pt x="70" y="921"/>
                    <a:pt x="79" y="920"/>
                  </a:cubicBezTo>
                  <a:cubicBezTo>
                    <a:pt x="79" y="932"/>
                    <a:pt x="79" y="944"/>
                    <a:pt x="79" y="957"/>
                  </a:cubicBezTo>
                  <a:close/>
                  <a:moveTo>
                    <a:pt x="79" y="882"/>
                  </a:moveTo>
                  <a:cubicBezTo>
                    <a:pt x="70" y="883"/>
                    <a:pt x="61" y="883"/>
                    <a:pt x="52" y="884"/>
                  </a:cubicBezTo>
                  <a:cubicBezTo>
                    <a:pt x="52" y="872"/>
                    <a:pt x="52" y="860"/>
                    <a:pt x="52" y="848"/>
                  </a:cubicBezTo>
                  <a:cubicBezTo>
                    <a:pt x="61" y="847"/>
                    <a:pt x="70" y="846"/>
                    <a:pt x="79" y="846"/>
                  </a:cubicBezTo>
                  <a:cubicBezTo>
                    <a:pt x="79" y="858"/>
                    <a:pt x="79" y="870"/>
                    <a:pt x="79" y="882"/>
                  </a:cubicBezTo>
                  <a:close/>
                  <a:moveTo>
                    <a:pt x="79" y="808"/>
                  </a:moveTo>
                  <a:cubicBezTo>
                    <a:pt x="70" y="809"/>
                    <a:pt x="61" y="809"/>
                    <a:pt x="52" y="810"/>
                  </a:cubicBezTo>
                  <a:cubicBezTo>
                    <a:pt x="52" y="798"/>
                    <a:pt x="52" y="786"/>
                    <a:pt x="52" y="774"/>
                  </a:cubicBezTo>
                  <a:cubicBezTo>
                    <a:pt x="61" y="773"/>
                    <a:pt x="70" y="772"/>
                    <a:pt x="79" y="771"/>
                  </a:cubicBezTo>
                  <a:cubicBezTo>
                    <a:pt x="79" y="783"/>
                    <a:pt x="79" y="796"/>
                    <a:pt x="79" y="808"/>
                  </a:cubicBezTo>
                  <a:close/>
                  <a:moveTo>
                    <a:pt x="79" y="734"/>
                  </a:moveTo>
                  <a:cubicBezTo>
                    <a:pt x="70" y="734"/>
                    <a:pt x="61" y="735"/>
                    <a:pt x="52" y="736"/>
                  </a:cubicBezTo>
                  <a:cubicBezTo>
                    <a:pt x="52" y="724"/>
                    <a:pt x="52" y="713"/>
                    <a:pt x="52" y="701"/>
                  </a:cubicBezTo>
                  <a:cubicBezTo>
                    <a:pt x="61" y="699"/>
                    <a:pt x="70" y="698"/>
                    <a:pt x="79" y="697"/>
                  </a:cubicBezTo>
                  <a:cubicBezTo>
                    <a:pt x="79" y="709"/>
                    <a:pt x="79" y="721"/>
                    <a:pt x="79" y="734"/>
                  </a:cubicBezTo>
                  <a:close/>
                  <a:moveTo>
                    <a:pt x="78" y="659"/>
                  </a:moveTo>
                  <a:cubicBezTo>
                    <a:pt x="70" y="660"/>
                    <a:pt x="61" y="661"/>
                    <a:pt x="52" y="662"/>
                  </a:cubicBezTo>
                  <a:cubicBezTo>
                    <a:pt x="52" y="651"/>
                    <a:pt x="52" y="639"/>
                    <a:pt x="52" y="627"/>
                  </a:cubicBezTo>
                  <a:cubicBezTo>
                    <a:pt x="61" y="625"/>
                    <a:pt x="70" y="624"/>
                    <a:pt x="78" y="622"/>
                  </a:cubicBezTo>
                  <a:cubicBezTo>
                    <a:pt x="78" y="635"/>
                    <a:pt x="78" y="647"/>
                    <a:pt x="78" y="659"/>
                  </a:cubicBezTo>
                  <a:close/>
                  <a:moveTo>
                    <a:pt x="78" y="585"/>
                  </a:moveTo>
                  <a:cubicBezTo>
                    <a:pt x="69" y="586"/>
                    <a:pt x="60" y="587"/>
                    <a:pt x="52" y="589"/>
                  </a:cubicBezTo>
                  <a:cubicBezTo>
                    <a:pt x="52" y="577"/>
                    <a:pt x="52" y="565"/>
                    <a:pt x="52" y="553"/>
                  </a:cubicBezTo>
                  <a:cubicBezTo>
                    <a:pt x="60" y="551"/>
                    <a:pt x="69" y="550"/>
                    <a:pt x="78" y="548"/>
                  </a:cubicBezTo>
                  <a:cubicBezTo>
                    <a:pt x="78" y="560"/>
                    <a:pt x="78" y="572"/>
                    <a:pt x="78" y="585"/>
                  </a:cubicBezTo>
                  <a:close/>
                  <a:moveTo>
                    <a:pt x="78" y="510"/>
                  </a:moveTo>
                  <a:cubicBezTo>
                    <a:pt x="69" y="512"/>
                    <a:pt x="60" y="513"/>
                    <a:pt x="51" y="515"/>
                  </a:cubicBezTo>
                  <a:cubicBezTo>
                    <a:pt x="51" y="503"/>
                    <a:pt x="51" y="491"/>
                    <a:pt x="51" y="479"/>
                  </a:cubicBezTo>
                  <a:cubicBezTo>
                    <a:pt x="60" y="477"/>
                    <a:pt x="69" y="475"/>
                    <a:pt x="78" y="473"/>
                  </a:cubicBezTo>
                  <a:cubicBezTo>
                    <a:pt x="78" y="486"/>
                    <a:pt x="78" y="498"/>
                    <a:pt x="78" y="510"/>
                  </a:cubicBezTo>
                  <a:close/>
                  <a:moveTo>
                    <a:pt x="78" y="436"/>
                  </a:moveTo>
                  <a:cubicBezTo>
                    <a:pt x="69" y="438"/>
                    <a:pt x="60" y="439"/>
                    <a:pt x="51" y="441"/>
                  </a:cubicBezTo>
                  <a:cubicBezTo>
                    <a:pt x="51" y="429"/>
                    <a:pt x="51" y="417"/>
                    <a:pt x="51" y="406"/>
                  </a:cubicBezTo>
                  <a:cubicBezTo>
                    <a:pt x="60" y="403"/>
                    <a:pt x="69" y="401"/>
                    <a:pt x="78" y="399"/>
                  </a:cubicBezTo>
                  <a:cubicBezTo>
                    <a:pt x="78" y="411"/>
                    <a:pt x="78" y="424"/>
                    <a:pt x="78" y="436"/>
                  </a:cubicBezTo>
                  <a:close/>
                  <a:moveTo>
                    <a:pt x="78" y="361"/>
                  </a:moveTo>
                  <a:cubicBezTo>
                    <a:pt x="69" y="363"/>
                    <a:pt x="60" y="365"/>
                    <a:pt x="51" y="367"/>
                  </a:cubicBezTo>
                  <a:cubicBezTo>
                    <a:pt x="51" y="356"/>
                    <a:pt x="51" y="344"/>
                    <a:pt x="51" y="332"/>
                  </a:cubicBezTo>
                  <a:cubicBezTo>
                    <a:pt x="60" y="329"/>
                    <a:pt x="69" y="327"/>
                    <a:pt x="78" y="325"/>
                  </a:cubicBezTo>
                  <a:cubicBezTo>
                    <a:pt x="78" y="337"/>
                    <a:pt x="78" y="349"/>
                    <a:pt x="78" y="361"/>
                  </a:cubicBezTo>
                  <a:close/>
                  <a:moveTo>
                    <a:pt x="77" y="287"/>
                  </a:moveTo>
                  <a:cubicBezTo>
                    <a:pt x="69" y="289"/>
                    <a:pt x="60" y="291"/>
                    <a:pt x="51" y="294"/>
                  </a:cubicBezTo>
                  <a:cubicBezTo>
                    <a:pt x="51" y="282"/>
                    <a:pt x="51" y="270"/>
                    <a:pt x="51" y="258"/>
                  </a:cubicBezTo>
                  <a:cubicBezTo>
                    <a:pt x="60" y="255"/>
                    <a:pt x="69" y="253"/>
                    <a:pt x="77" y="250"/>
                  </a:cubicBezTo>
                  <a:cubicBezTo>
                    <a:pt x="77" y="262"/>
                    <a:pt x="77" y="275"/>
                    <a:pt x="77" y="287"/>
                  </a:cubicBezTo>
                  <a:close/>
                  <a:moveTo>
                    <a:pt x="51" y="184"/>
                  </a:moveTo>
                  <a:cubicBezTo>
                    <a:pt x="77" y="176"/>
                    <a:pt x="77" y="176"/>
                    <a:pt x="77" y="176"/>
                  </a:cubicBezTo>
                  <a:cubicBezTo>
                    <a:pt x="77" y="213"/>
                    <a:pt x="77" y="213"/>
                    <a:pt x="77" y="213"/>
                  </a:cubicBezTo>
                  <a:cubicBezTo>
                    <a:pt x="51" y="220"/>
                    <a:pt x="51" y="220"/>
                    <a:pt x="51" y="220"/>
                  </a:cubicBezTo>
                  <a:lnTo>
                    <a:pt x="51" y="18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65269" y="2884345"/>
              <a:ext cx="437178" cy="3377512"/>
            </a:xfrm>
            <a:custGeom>
              <a:avLst/>
              <a:gdLst>
                <a:gd name="T0" fmla="*/ 0 w 148"/>
                <a:gd name="T1" fmla="*/ 1107 h 1143"/>
                <a:gd name="T2" fmla="*/ 148 w 148"/>
                <a:gd name="T3" fmla="*/ 0 h 1143"/>
                <a:gd name="T4" fmla="*/ 19 w 148"/>
                <a:gd name="T5" fmla="*/ 1034 h 1143"/>
                <a:gd name="T6" fmla="*/ 127 w 148"/>
                <a:gd name="T7" fmla="*/ 1087 h 1143"/>
                <a:gd name="T8" fmla="*/ 19 w 148"/>
                <a:gd name="T9" fmla="*/ 1034 h 1143"/>
                <a:gd name="T10" fmla="*/ 127 w 148"/>
                <a:gd name="T11" fmla="*/ 981 h 1143"/>
                <a:gd name="T12" fmla="*/ 19 w 148"/>
                <a:gd name="T13" fmla="*/ 986 h 1143"/>
                <a:gd name="T14" fmla="*/ 19 w 148"/>
                <a:gd name="T15" fmla="*/ 890 h 1143"/>
                <a:gd name="T16" fmla="*/ 127 w 148"/>
                <a:gd name="T17" fmla="*/ 935 h 1143"/>
                <a:gd name="T18" fmla="*/ 19 w 148"/>
                <a:gd name="T19" fmla="*/ 890 h 1143"/>
                <a:gd name="T20" fmla="*/ 127 w 148"/>
                <a:gd name="T21" fmla="*/ 829 h 1143"/>
                <a:gd name="T22" fmla="*/ 19 w 148"/>
                <a:gd name="T23" fmla="*/ 843 h 1143"/>
                <a:gd name="T24" fmla="*/ 19 w 148"/>
                <a:gd name="T25" fmla="*/ 747 h 1143"/>
                <a:gd name="T26" fmla="*/ 127 w 148"/>
                <a:gd name="T27" fmla="*/ 783 h 1143"/>
                <a:gd name="T28" fmla="*/ 19 w 148"/>
                <a:gd name="T29" fmla="*/ 747 h 1143"/>
                <a:gd name="T30" fmla="*/ 127 w 148"/>
                <a:gd name="T31" fmla="*/ 677 h 1143"/>
                <a:gd name="T32" fmla="*/ 19 w 148"/>
                <a:gd name="T33" fmla="*/ 700 h 1143"/>
                <a:gd name="T34" fmla="*/ 19 w 148"/>
                <a:gd name="T35" fmla="*/ 603 h 1143"/>
                <a:gd name="T36" fmla="*/ 127 w 148"/>
                <a:gd name="T37" fmla="*/ 630 h 1143"/>
                <a:gd name="T38" fmla="*/ 19 w 148"/>
                <a:gd name="T39" fmla="*/ 603 h 1143"/>
                <a:gd name="T40" fmla="*/ 127 w 148"/>
                <a:gd name="T41" fmla="*/ 524 h 1143"/>
                <a:gd name="T42" fmla="*/ 19 w 148"/>
                <a:gd name="T43" fmla="*/ 557 h 1143"/>
                <a:gd name="T44" fmla="*/ 19 w 148"/>
                <a:gd name="T45" fmla="*/ 460 h 1143"/>
                <a:gd name="T46" fmla="*/ 127 w 148"/>
                <a:gd name="T47" fmla="*/ 478 h 1143"/>
                <a:gd name="T48" fmla="*/ 19 w 148"/>
                <a:gd name="T49" fmla="*/ 460 h 1143"/>
                <a:gd name="T50" fmla="*/ 127 w 148"/>
                <a:gd name="T51" fmla="*/ 372 h 1143"/>
                <a:gd name="T52" fmla="*/ 19 w 148"/>
                <a:gd name="T53" fmla="*/ 414 h 1143"/>
                <a:gd name="T54" fmla="*/ 19 w 148"/>
                <a:gd name="T55" fmla="*/ 317 h 1143"/>
                <a:gd name="T56" fmla="*/ 127 w 148"/>
                <a:gd name="T57" fmla="*/ 326 h 1143"/>
                <a:gd name="T58" fmla="*/ 19 w 148"/>
                <a:gd name="T59" fmla="*/ 317 h 1143"/>
                <a:gd name="T60" fmla="*/ 127 w 148"/>
                <a:gd name="T61" fmla="*/ 220 h 1143"/>
                <a:gd name="T62" fmla="*/ 19 w 148"/>
                <a:gd name="T63" fmla="*/ 272 h 1143"/>
                <a:gd name="T64" fmla="*/ 19 w 148"/>
                <a:gd name="T65" fmla="*/ 173 h 1143"/>
                <a:gd name="T66" fmla="*/ 127 w 148"/>
                <a:gd name="T67" fmla="*/ 173 h 1143"/>
                <a:gd name="T68" fmla="*/ 19 w 148"/>
                <a:gd name="T69" fmla="*/ 173 h 1143"/>
                <a:gd name="T70" fmla="*/ 127 w 148"/>
                <a:gd name="T71" fmla="*/ 68 h 1143"/>
                <a:gd name="T72" fmla="*/ 19 w 148"/>
                <a:gd name="T73" fmla="*/ 129 h 1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8" h="1143">
                  <a:moveTo>
                    <a:pt x="0" y="49"/>
                  </a:moveTo>
                  <a:cubicBezTo>
                    <a:pt x="0" y="1107"/>
                    <a:pt x="0" y="1107"/>
                    <a:pt x="0" y="1107"/>
                  </a:cubicBezTo>
                  <a:cubicBezTo>
                    <a:pt x="148" y="1143"/>
                    <a:pt x="148" y="1143"/>
                    <a:pt x="148" y="1143"/>
                  </a:cubicBezTo>
                  <a:cubicBezTo>
                    <a:pt x="148" y="0"/>
                    <a:pt x="148" y="0"/>
                    <a:pt x="148" y="0"/>
                  </a:cubicBezTo>
                  <a:lnTo>
                    <a:pt x="0" y="49"/>
                  </a:lnTo>
                  <a:close/>
                  <a:moveTo>
                    <a:pt x="19" y="1034"/>
                  </a:moveTo>
                  <a:cubicBezTo>
                    <a:pt x="127" y="1058"/>
                    <a:pt x="127" y="1058"/>
                    <a:pt x="127" y="1058"/>
                  </a:cubicBezTo>
                  <a:cubicBezTo>
                    <a:pt x="127" y="1087"/>
                    <a:pt x="127" y="1087"/>
                    <a:pt x="127" y="1087"/>
                  </a:cubicBezTo>
                  <a:cubicBezTo>
                    <a:pt x="19" y="1058"/>
                    <a:pt x="19" y="1058"/>
                    <a:pt x="19" y="1058"/>
                  </a:cubicBezTo>
                  <a:lnTo>
                    <a:pt x="19" y="1034"/>
                  </a:lnTo>
                  <a:close/>
                  <a:moveTo>
                    <a:pt x="19" y="962"/>
                  </a:moveTo>
                  <a:cubicBezTo>
                    <a:pt x="55" y="968"/>
                    <a:pt x="91" y="975"/>
                    <a:pt x="127" y="981"/>
                  </a:cubicBezTo>
                  <a:cubicBezTo>
                    <a:pt x="127" y="991"/>
                    <a:pt x="127" y="1001"/>
                    <a:pt x="127" y="1011"/>
                  </a:cubicBezTo>
                  <a:cubicBezTo>
                    <a:pt x="91" y="1003"/>
                    <a:pt x="55" y="994"/>
                    <a:pt x="19" y="986"/>
                  </a:cubicBezTo>
                  <a:cubicBezTo>
                    <a:pt x="19" y="978"/>
                    <a:pt x="19" y="970"/>
                    <a:pt x="19" y="962"/>
                  </a:cubicBezTo>
                  <a:close/>
                  <a:moveTo>
                    <a:pt x="19" y="890"/>
                  </a:moveTo>
                  <a:cubicBezTo>
                    <a:pt x="55" y="895"/>
                    <a:pt x="91" y="900"/>
                    <a:pt x="127" y="905"/>
                  </a:cubicBezTo>
                  <a:cubicBezTo>
                    <a:pt x="127" y="915"/>
                    <a:pt x="127" y="925"/>
                    <a:pt x="127" y="935"/>
                  </a:cubicBezTo>
                  <a:cubicBezTo>
                    <a:pt x="91" y="928"/>
                    <a:pt x="55" y="921"/>
                    <a:pt x="19" y="915"/>
                  </a:cubicBezTo>
                  <a:cubicBezTo>
                    <a:pt x="19" y="907"/>
                    <a:pt x="19" y="898"/>
                    <a:pt x="19" y="890"/>
                  </a:cubicBezTo>
                  <a:close/>
                  <a:moveTo>
                    <a:pt x="19" y="819"/>
                  </a:moveTo>
                  <a:cubicBezTo>
                    <a:pt x="55" y="822"/>
                    <a:pt x="91" y="826"/>
                    <a:pt x="127" y="829"/>
                  </a:cubicBezTo>
                  <a:cubicBezTo>
                    <a:pt x="127" y="839"/>
                    <a:pt x="127" y="849"/>
                    <a:pt x="127" y="859"/>
                  </a:cubicBezTo>
                  <a:cubicBezTo>
                    <a:pt x="91" y="854"/>
                    <a:pt x="55" y="848"/>
                    <a:pt x="19" y="843"/>
                  </a:cubicBezTo>
                  <a:cubicBezTo>
                    <a:pt x="19" y="835"/>
                    <a:pt x="19" y="827"/>
                    <a:pt x="19" y="819"/>
                  </a:cubicBezTo>
                  <a:close/>
                  <a:moveTo>
                    <a:pt x="19" y="747"/>
                  </a:moveTo>
                  <a:cubicBezTo>
                    <a:pt x="55" y="749"/>
                    <a:pt x="91" y="751"/>
                    <a:pt x="127" y="753"/>
                  </a:cubicBezTo>
                  <a:cubicBezTo>
                    <a:pt x="127" y="763"/>
                    <a:pt x="127" y="773"/>
                    <a:pt x="127" y="783"/>
                  </a:cubicBezTo>
                  <a:cubicBezTo>
                    <a:pt x="91" y="779"/>
                    <a:pt x="55" y="775"/>
                    <a:pt x="19" y="772"/>
                  </a:cubicBezTo>
                  <a:cubicBezTo>
                    <a:pt x="19" y="763"/>
                    <a:pt x="19" y="755"/>
                    <a:pt x="19" y="747"/>
                  </a:cubicBezTo>
                  <a:close/>
                  <a:moveTo>
                    <a:pt x="19" y="675"/>
                  </a:moveTo>
                  <a:cubicBezTo>
                    <a:pt x="55" y="676"/>
                    <a:pt x="91" y="676"/>
                    <a:pt x="127" y="677"/>
                  </a:cubicBezTo>
                  <a:cubicBezTo>
                    <a:pt x="127" y="687"/>
                    <a:pt x="127" y="697"/>
                    <a:pt x="127" y="706"/>
                  </a:cubicBezTo>
                  <a:cubicBezTo>
                    <a:pt x="91" y="704"/>
                    <a:pt x="55" y="702"/>
                    <a:pt x="19" y="700"/>
                  </a:cubicBezTo>
                  <a:cubicBezTo>
                    <a:pt x="19" y="692"/>
                    <a:pt x="19" y="684"/>
                    <a:pt x="19" y="675"/>
                  </a:cubicBezTo>
                  <a:close/>
                  <a:moveTo>
                    <a:pt x="19" y="603"/>
                  </a:moveTo>
                  <a:cubicBezTo>
                    <a:pt x="55" y="602"/>
                    <a:pt x="91" y="602"/>
                    <a:pt x="127" y="601"/>
                  </a:cubicBezTo>
                  <a:cubicBezTo>
                    <a:pt x="127" y="610"/>
                    <a:pt x="127" y="620"/>
                    <a:pt x="127" y="630"/>
                  </a:cubicBezTo>
                  <a:cubicBezTo>
                    <a:pt x="91" y="630"/>
                    <a:pt x="55" y="629"/>
                    <a:pt x="19" y="629"/>
                  </a:cubicBezTo>
                  <a:cubicBezTo>
                    <a:pt x="19" y="620"/>
                    <a:pt x="19" y="612"/>
                    <a:pt x="19" y="603"/>
                  </a:cubicBezTo>
                  <a:close/>
                  <a:moveTo>
                    <a:pt x="19" y="532"/>
                  </a:moveTo>
                  <a:cubicBezTo>
                    <a:pt x="55" y="529"/>
                    <a:pt x="91" y="527"/>
                    <a:pt x="127" y="524"/>
                  </a:cubicBezTo>
                  <a:cubicBezTo>
                    <a:pt x="127" y="534"/>
                    <a:pt x="127" y="544"/>
                    <a:pt x="127" y="554"/>
                  </a:cubicBezTo>
                  <a:cubicBezTo>
                    <a:pt x="91" y="555"/>
                    <a:pt x="55" y="556"/>
                    <a:pt x="19" y="557"/>
                  </a:cubicBezTo>
                  <a:cubicBezTo>
                    <a:pt x="19" y="549"/>
                    <a:pt x="19" y="540"/>
                    <a:pt x="19" y="532"/>
                  </a:cubicBezTo>
                  <a:close/>
                  <a:moveTo>
                    <a:pt x="19" y="460"/>
                  </a:moveTo>
                  <a:cubicBezTo>
                    <a:pt x="55" y="456"/>
                    <a:pt x="91" y="452"/>
                    <a:pt x="127" y="448"/>
                  </a:cubicBezTo>
                  <a:cubicBezTo>
                    <a:pt x="127" y="458"/>
                    <a:pt x="127" y="468"/>
                    <a:pt x="127" y="478"/>
                  </a:cubicBezTo>
                  <a:cubicBezTo>
                    <a:pt x="91" y="481"/>
                    <a:pt x="55" y="483"/>
                    <a:pt x="19" y="486"/>
                  </a:cubicBezTo>
                  <a:cubicBezTo>
                    <a:pt x="19" y="477"/>
                    <a:pt x="19" y="469"/>
                    <a:pt x="19" y="460"/>
                  </a:cubicBezTo>
                  <a:close/>
                  <a:moveTo>
                    <a:pt x="19" y="388"/>
                  </a:moveTo>
                  <a:cubicBezTo>
                    <a:pt x="55" y="383"/>
                    <a:pt x="91" y="378"/>
                    <a:pt x="127" y="372"/>
                  </a:cubicBezTo>
                  <a:cubicBezTo>
                    <a:pt x="127" y="382"/>
                    <a:pt x="127" y="392"/>
                    <a:pt x="127" y="402"/>
                  </a:cubicBezTo>
                  <a:cubicBezTo>
                    <a:pt x="91" y="406"/>
                    <a:pt x="55" y="410"/>
                    <a:pt x="19" y="414"/>
                  </a:cubicBezTo>
                  <a:cubicBezTo>
                    <a:pt x="19" y="406"/>
                    <a:pt x="19" y="397"/>
                    <a:pt x="19" y="388"/>
                  </a:cubicBezTo>
                  <a:close/>
                  <a:moveTo>
                    <a:pt x="19" y="317"/>
                  </a:moveTo>
                  <a:cubicBezTo>
                    <a:pt x="55" y="310"/>
                    <a:pt x="91" y="303"/>
                    <a:pt x="127" y="296"/>
                  </a:cubicBezTo>
                  <a:cubicBezTo>
                    <a:pt x="127" y="306"/>
                    <a:pt x="127" y="316"/>
                    <a:pt x="127" y="326"/>
                  </a:cubicBezTo>
                  <a:cubicBezTo>
                    <a:pt x="91" y="331"/>
                    <a:pt x="55" y="337"/>
                    <a:pt x="19" y="343"/>
                  </a:cubicBezTo>
                  <a:cubicBezTo>
                    <a:pt x="19" y="334"/>
                    <a:pt x="19" y="325"/>
                    <a:pt x="19" y="317"/>
                  </a:cubicBezTo>
                  <a:close/>
                  <a:moveTo>
                    <a:pt x="19" y="245"/>
                  </a:moveTo>
                  <a:cubicBezTo>
                    <a:pt x="55" y="236"/>
                    <a:pt x="91" y="228"/>
                    <a:pt x="127" y="220"/>
                  </a:cubicBezTo>
                  <a:cubicBezTo>
                    <a:pt x="127" y="230"/>
                    <a:pt x="127" y="240"/>
                    <a:pt x="127" y="249"/>
                  </a:cubicBezTo>
                  <a:cubicBezTo>
                    <a:pt x="91" y="257"/>
                    <a:pt x="55" y="264"/>
                    <a:pt x="19" y="272"/>
                  </a:cubicBezTo>
                  <a:cubicBezTo>
                    <a:pt x="19" y="263"/>
                    <a:pt x="19" y="254"/>
                    <a:pt x="19" y="245"/>
                  </a:cubicBezTo>
                  <a:close/>
                  <a:moveTo>
                    <a:pt x="19" y="173"/>
                  </a:moveTo>
                  <a:cubicBezTo>
                    <a:pt x="55" y="163"/>
                    <a:pt x="91" y="154"/>
                    <a:pt x="127" y="144"/>
                  </a:cubicBezTo>
                  <a:cubicBezTo>
                    <a:pt x="127" y="154"/>
                    <a:pt x="127" y="163"/>
                    <a:pt x="127" y="173"/>
                  </a:cubicBezTo>
                  <a:cubicBezTo>
                    <a:pt x="91" y="182"/>
                    <a:pt x="55" y="191"/>
                    <a:pt x="19" y="200"/>
                  </a:cubicBezTo>
                  <a:cubicBezTo>
                    <a:pt x="19" y="191"/>
                    <a:pt x="19" y="182"/>
                    <a:pt x="19" y="173"/>
                  </a:cubicBezTo>
                  <a:close/>
                  <a:moveTo>
                    <a:pt x="19" y="101"/>
                  </a:moveTo>
                  <a:cubicBezTo>
                    <a:pt x="127" y="68"/>
                    <a:pt x="127" y="68"/>
                    <a:pt x="127" y="68"/>
                  </a:cubicBezTo>
                  <a:cubicBezTo>
                    <a:pt x="127" y="97"/>
                    <a:pt x="127" y="97"/>
                    <a:pt x="127" y="97"/>
                  </a:cubicBezTo>
                  <a:cubicBezTo>
                    <a:pt x="19" y="129"/>
                    <a:pt x="19" y="129"/>
                    <a:pt x="19" y="129"/>
                  </a:cubicBezTo>
                  <a:lnTo>
                    <a:pt x="19" y="10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538669" y="2890591"/>
              <a:ext cx="841880" cy="3368767"/>
            </a:xfrm>
            <a:custGeom>
              <a:avLst/>
              <a:gdLst>
                <a:gd name="T0" fmla="*/ 49 w 285"/>
                <a:gd name="T1" fmla="*/ 1049 h 1140"/>
                <a:gd name="T2" fmla="*/ 97 w 285"/>
                <a:gd name="T3" fmla="*/ 988 h 1140"/>
                <a:gd name="T4" fmla="*/ 97 w 285"/>
                <a:gd name="T5" fmla="*/ 964 h 1140"/>
                <a:gd name="T6" fmla="*/ 49 w 285"/>
                <a:gd name="T7" fmla="*/ 910 h 1140"/>
                <a:gd name="T8" fmla="*/ 49 w 285"/>
                <a:gd name="T9" fmla="*/ 818 h 1140"/>
                <a:gd name="T10" fmla="*/ 49 w 285"/>
                <a:gd name="T11" fmla="*/ 703 h 1140"/>
                <a:gd name="T12" fmla="*/ 97 w 285"/>
                <a:gd name="T13" fmla="*/ 649 h 1140"/>
                <a:gd name="T14" fmla="*/ 97 w 285"/>
                <a:gd name="T15" fmla="*/ 625 h 1140"/>
                <a:gd name="T16" fmla="*/ 49 w 285"/>
                <a:gd name="T17" fmla="*/ 565 h 1140"/>
                <a:gd name="T18" fmla="*/ 49 w 285"/>
                <a:gd name="T19" fmla="*/ 473 h 1140"/>
                <a:gd name="T20" fmla="*/ 49 w 285"/>
                <a:gd name="T21" fmla="*/ 415 h 1140"/>
                <a:gd name="T22" fmla="*/ 97 w 285"/>
                <a:gd name="T23" fmla="*/ 310 h 1140"/>
                <a:gd name="T24" fmla="*/ 97 w 285"/>
                <a:gd name="T25" fmla="*/ 286 h 1140"/>
                <a:gd name="T26" fmla="*/ 49 w 285"/>
                <a:gd name="T27" fmla="*/ 219 h 1140"/>
                <a:gd name="T28" fmla="*/ 49 w 285"/>
                <a:gd name="T29" fmla="*/ 127 h 1140"/>
                <a:gd name="T30" fmla="*/ 159 w 285"/>
                <a:gd name="T31" fmla="*/ 133 h 1140"/>
                <a:gd name="T32" fmla="*/ 129 w 285"/>
                <a:gd name="T33" fmla="*/ 180 h 1140"/>
                <a:gd name="T34" fmla="*/ 129 w 285"/>
                <a:gd name="T35" fmla="*/ 205 h 1140"/>
                <a:gd name="T36" fmla="*/ 159 w 285"/>
                <a:gd name="T37" fmla="*/ 268 h 1140"/>
                <a:gd name="T38" fmla="*/ 159 w 285"/>
                <a:gd name="T39" fmla="*/ 353 h 1140"/>
                <a:gd name="T40" fmla="*/ 160 w 285"/>
                <a:gd name="T41" fmla="*/ 463 h 1140"/>
                <a:gd name="T42" fmla="*/ 129 w 285"/>
                <a:gd name="T43" fmla="*/ 514 h 1140"/>
                <a:gd name="T44" fmla="*/ 129 w 285"/>
                <a:gd name="T45" fmla="*/ 539 h 1140"/>
                <a:gd name="T46" fmla="*/ 160 w 285"/>
                <a:gd name="T47" fmla="*/ 598 h 1140"/>
                <a:gd name="T48" fmla="*/ 160 w 285"/>
                <a:gd name="T49" fmla="*/ 682 h 1140"/>
                <a:gd name="T50" fmla="*/ 160 w 285"/>
                <a:gd name="T51" fmla="*/ 792 h 1140"/>
                <a:gd name="T52" fmla="*/ 130 w 285"/>
                <a:gd name="T53" fmla="*/ 849 h 1140"/>
                <a:gd name="T54" fmla="*/ 130 w 285"/>
                <a:gd name="T55" fmla="*/ 874 h 1140"/>
                <a:gd name="T56" fmla="*/ 160 w 285"/>
                <a:gd name="T57" fmla="*/ 928 h 1140"/>
                <a:gd name="T58" fmla="*/ 161 w 285"/>
                <a:gd name="T59" fmla="*/ 1012 h 1140"/>
                <a:gd name="T60" fmla="*/ 186 w 285"/>
                <a:gd name="T61" fmla="*/ 1036 h 1140"/>
                <a:gd name="T62" fmla="*/ 208 w 285"/>
                <a:gd name="T63" fmla="*/ 980 h 1140"/>
                <a:gd name="T64" fmla="*/ 208 w 285"/>
                <a:gd name="T65" fmla="*/ 927 h 1140"/>
                <a:gd name="T66" fmla="*/ 186 w 285"/>
                <a:gd name="T67" fmla="*/ 901 h 1140"/>
                <a:gd name="T68" fmla="*/ 186 w 285"/>
                <a:gd name="T69" fmla="*/ 847 h 1140"/>
                <a:gd name="T70" fmla="*/ 186 w 285"/>
                <a:gd name="T71" fmla="*/ 738 h 1140"/>
                <a:gd name="T72" fmla="*/ 208 w 285"/>
                <a:gd name="T73" fmla="*/ 657 h 1140"/>
                <a:gd name="T74" fmla="*/ 208 w 285"/>
                <a:gd name="T75" fmla="*/ 631 h 1140"/>
                <a:gd name="T76" fmla="*/ 186 w 285"/>
                <a:gd name="T77" fmla="*/ 575 h 1140"/>
                <a:gd name="T78" fmla="*/ 186 w 285"/>
                <a:gd name="T79" fmla="*/ 492 h 1140"/>
                <a:gd name="T80" fmla="*/ 186 w 285"/>
                <a:gd name="T81" fmla="*/ 384 h 1140"/>
                <a:gd name="T82" fmla="*/ 208 w 285"/>
                <a:gd name="T83" fmla="*/ 334 h 1140"/>
                <a:gd name="T84" fmla="*/ 208 w 285"/>
                <a:gd name="T85" fmla="*/ 308 h 1140"/>
                <a:gd name="T86" fmla="*/ 208 w 285"/>
                <a:gd name="T87" fmla="*/ 254 h 1140"/>
                <a:gd name="T88" fmla="*/ 186 w 285"/>
                <a:gd name="T89" fmla="*/ 166 h 1140"/>
                <a:gd name="T90" fmla="*/ 228 w 285"/>
                <a:gd name="T91" fmla="*/ 1033 h 1140"/>
                <a:gd name="T92" fmla="*/ 247 w 285"/>
                <a:gd name="T93" fmla="*/ 978 h 1140"/>
                <a:gd name="T94" fmla="*/ 247 w 285"/>
                <a:gd name="T95" fmla="*/ 951 h 1140"/>
                <a:gd name="T96" fmla="*/ 228 w 285"/>
                <a:gd name="T97" fmla="*/ 899 h 1140"/>
                <a:gd name="T98" fmla="*/ 228 w 285"/>
                <a:gd name="T99" fmla="*/ 820 h 1140"/>
                <a:gd name="T100" fmla="*/ 229 w 285"/>
                <a:gd name="T101" fmla="*/ 713 h 1140"/>
                <a:gd name="T102" fmla="*/ 248 w 285"/>
                <a:gd name="T103" fmla="*/ 661 h 1140"/>
                <a:gd name="T104" fmla="*/ 248 w 285"/>
                <a:gd name="T105" fmla="*/ 634 h 1140"/>
                <a:gd name="T106" fmla="*/ 229 w 285"/>
                <a:gd name="T107" fmla="*/ 579 h 1140"/>
                <a:gd name="T108" fmla="*/ 229 w 285"/>
                <a:gd name="T109" fmla="*/ 499 h 1140"/>
                <a:gd name="T110" fmla="*/ 230 w 285"/>
                <a:gd name="T111" fmla="*/ 393 h 1140"/>
                <a:gd name="T112" fmla="*/ 249 w 285"/>
                <a:gd name="T113" fmla="*/ 343 h 1140"/>
                <a:gd name="T114" fmla="*/ 249 w 285"/>
                <a:gd name="T115" fmla="*/ 316 h 1140"/>
                <a:gd name="T116" fmla="*/ 230 w 285"/>
                <a:gd name="T117" fmla="*/ 259 h 1140"/>
                <a:gd name="T118" fmla="*/ 230 w 285"/>
                <a:gd name="T119" fmla="*/ 179 h 1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5" h="1140">
                  <a:moveTo>
                    <a:pt x="285" y="98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40"/>
                    <a:pt x="0" y="1140"/>
                    <a:pt x="0" y="1140"/>
                  </a:cubicBezTo>
                  <a:cubicBezTo>
                    <a:pt x="285" y="1097"/>
                    <a:pt x="285" y="1097"/>
                    <a:pt x="285" y="1097"/>
                  </a:cubicBezTo>
                  <a:lnTo>
                    <a:pt x="285" y="98"/>
                  </a:lnTo>
                  <a:close/>
                  <a:moveTo>
                    <a:pt x="49" y="1049"/>
                  </a:moveTo>
                  <a:cubicBezTo>
                    <a:pt x="97" y="1045"/>
                    <a:pt x="97" y="1045"/>
                    <a:pt x="97" y="1045"/>
                  </a:cubicBezTo>
                  <a:cubicBezTo>
                    <a:pt x="97" y="1077"/>
                    <a:pt x="97" y="1077"/>
                    <a:pt x="97" y="1077"/>
                  </a:cubicBezTo>
                  <a:cubicBezTo>
                    <a:pt x="49" y="1083"/>
                    <a:pt x="49" y="1083"/>
                    <a:pt x="49" y="1083"/>
                  </a:cubicBezTo>
                  <a:lnTo>
                    <a:pt x="49" y="1049"/>
                  </a:lnTo>
                  <a:close/>
                  <a:moveTo>
                    <a:pt x="49" y="991"/>
                  </a:moveTo>
                  <a:cubicBezTo>
                    <a:pt x="65" y="990"/>
                    <a:pt x="81" y="989"/>
                    <a:pt x="97" y="988"/>
                  </a:cubicBezTo>
                  <a:cubicBezTo>
                    <a:pt x="97" y="999"/>
                    <a:pt x="97" y="1009"/>
                    <a:pt x="97" y="1020"/>
                  </a:cubicBezTo>
                  <a:cubicBezTo>
                    <a:pt x="81" y="1022"/>
                    <a:pt x="65" y="1024"/>
                    <a:pt x="49" y="1025"/>
                  </a:cubicBezTo>
                  <a:cubicBezTo>
                    <a:pt x="49" y="1014"/>
                    <a:pt x="49" y="1003"/>
                    <a:pt x="49" y="991"/>
                  </a:cubicBezTo>
                  <a:close/>
                  <a:moveTo>
                    <a:pt x="49" y="934"/>
                  </a:moveTo>
                  <a:cubicBezTo>
                    <a:pt x="65" y="933"/>
                    <a:pt x="81" y="932"/>
                    <a:pt x="97" y="932"/>
                  </a:cubicBezTo>
                  <a:cubicBezTo>
                    <a:pt x="97" y="942"/>
                    <a:pt x="97" y="953"/>
                    <a:pt x="97" y="964"/>
                  </a:cubicBezTo>
                  <a:cubicBezTo>
                    <a:pt x="81" y="965"/>
                    <a:pt x="65" y="966"/>
                    <a:pt x="49" y="968"/>
                  </a:cubicBezTo>
                  <a:cubicBezTo>
                    <a:pt x="49" y="956"/>
                    <a:pt x="49" y="945"/>
                    <a:pt x="49" y="934"/>
                  </a:cubicBezTo>
                  <a:close/>
                  <a:moveTo>
                    <a:pt x="49" y="876"/>
                  </a:moveTo>
                  <a:cubicBezTo>
                    <a:pt x="65" y="876"/>
                    <a:pt x="81" y="875"/>
                    <a:pt x="97" y="875"/>
                  </a:cubicBezTo>
                  <a:cubicBezTo>
                    <a:pt x="97" y="886"/>
                    <a:pt x="97" y="896"/>
                    <a:pt x="97" y="907"/>
                  </a:cubicBezTo>
                  <a:cubicBezTo>
                    <a:pt x="81" y="908"/>
                    <a:pt x="65" y="909"/>
                    <a:pt x="49" y="910"/>
                  </a:cubicBezTo>
                  <a:cubicBezTo>
                    <a:pt x="49" y="899"/>
                    <a:pt x="49" y="887"/>
                    <a:pt x="49" y="876"/>
                  </a:cubicBezTo>
                  <a:close/>
                  <a:moveTo>
                    <a:pt x="49" y="818"/>
                  </a:moveTo>
                  <a:cubicBezTo>
                    <a:pt x="65" y="818"/>
                    <a:pt x="81" y="819"/>
                    <a:pt x="97" y="819"/>
                  </a:cubicBezTo>
                  <a:cubicBezTo>
                    <a:pt x="97" y="829"/>
                    <a:pt x="97" y="840"/>
                    <a:pt x="97" y="851"/>
                  </a:cubicBezTo>
                  <a:cubicBezTo>
                    <a:pt x="81" y="851"/>
                    <a:pt x="65" y="852"/>
                    <a:pt x="49" y="853"/>
                  </a:cubicBezTo>
                  <a:cubicBezTo>
                    <a:pt x="49" y="841"/>
                    <a:pt x="49" y="830"/>
                    <a:pt x="49" y="818"/>
                  </a:cubicBezTo>
                  <a:close/>
                  <a:moveTo>
                    <a:pt x="49" y="761"/>
                  </a:moveTo>
                  <a:cubicBezTo>
                    <a:pt x="65" y="761"/>
                    <a:pt x="81" y="762"/>
                    <a:pt x="97" y="762"/>
                  </a:cubicBezTo>
                  <a:cubicBezTo>
                    <a:pt x="97" y="773"/>
                    <a:pt x="97" y="783"/>
                    <a:pt x="97" y="794"/>
                  </a:cubicBezTo>
                  <a:cubicBezTo>
                    <a:pt x="81" y="794"/>
                    <a:pt x="65" y="795"/>
                    <a:pt x="49" y="795"/>
                  </a:cubicBezTo>
                  <a:cubicBezTo>
                    <a:pt x="49" y="784"/>
                    <a:pt x="49" y="772"/>
                    <a:pt x="49" y="761"/>
                  </a:cubicBezTo>
                  <a:close/>
                  <a:moveTo>
                    <a:pt x="49" y="703"/>
                  </a:moveTo>
                  <a:cubicBezTo>
                    <a:pt x="65" y="704"/>
                    <a:pt x="81" y="705"/>
                    <a:pt x="97" y="706"/>
                  </a:cubicBezTo>
                  <a:cubicBezTo>
                    <a:pt x="97" y="716"/>
                    <a:pt x="97" y="727"/>
                    <a:pt x="97" y="738"/>
                  </a:cubicBezTo>
                  <a:cubicBezTo>
                    <a:pt x="81" y="738"/>
                    <a:pt x="65" y="737"/>
                    <a:pt x="49" y="737"/>
                  </a:cubicBezTo>
                  <a:cubicBezTo>
                    <a:pt x="49" y="726"/>
                    <a:pt x="49" y="715"/>
                    <a:pt x="49" y="703"/>
                  </a:cubicBezTo>
                  <a:close/>
                  <a:moveTo>
                    <a:pt x="49" y="645"/>
                  </a:moveTo>
                  <a:cubicBezTo>
                    <a:pt x="65" y="647"/>
                    <a:pt x="81" y="648"/>
                    <a:pt x="97" y="649"/>
                  </a:cubicBezTo>
                  <a:cubicBezTo>
                    <a:pt x="97" y="660"/>
                    <a:pt x="97" y="671"/>
                    <a:pt x="97" y="681"/>
                  </a:cubicBezTo>
                  <a:cubicBezTo>
                    <a:pt x="81" y="681"/>
                    <a:pt x="65" y="680"/>
                    <a:pt x="49" y="680"/>
                  </a:cubicBezTo>
                  <a:cubicBezTo>
                    <a:pt x="49" y="668"/>
                    <a:pt x="49" y="657"/>
                    <a:pt x="49" y="645"/>
                  </a:cubicBezTo>
                  <a:close/>
                  <a:moveTo>
                    <a:pt x="49" y="588"/>
                  </a:moveTo>
                  <a:cubicBezTo>
                    <a:pt x="65" y="590"/>
                    <a:pt x="81" y="591"/>
                    <a:pt x="97" y="593"/>
                  </a:cubicBezTo>
                  <a:cubicBezTo>
                    <a:pt x="97" y="603"/>
                    <a:pt x="97" y="614"/>
                    <a:pt x="97" y="625"/>
                  </a:cubicBezTo>
                  <a:cubicBezTo>
                    <a:pt x="81" y="624"/>
                    <a:pt x="65" y="623"/>
                    <a:pt x="49" y="622"/>
                  </a:cubicBezTo>
                  <a:cubicBezTo>
                    <a:pt x="49" y="611"/>
                    <a:pt x="49" y="599"/>
                    <a:pt x="49" y="588"/>
                  </a:cubicBezTo>
                  <a:close/>
                  <a:moveTo>
                    <a:pt x="49" y="530"/>
                  </a:moveTo>
                  <a:cubicBezTo>
                    <a:pt x="65" y="532"/>
                    <a:pt x="81" y="534"/>
                    <a:pt x="97" y="536"/>
                  </a:cubicBezTo>
                  <a:cubicBezTo>
                    <a:pt x="97" y="547"/>
                    <a:pt x="97" y="558"/>
                    <a:pt x="97" y="568"/>
                  </a:cubicBezTo>
                  <a:cubicBezTo>
                    <a:pt x="81" y="567"/>
                    <a:pt x="65" y="566"/>
                    <a:pt x="49" y="565"/>
                  </a:cubicBezTo>
                  <a:cubicBezTo>
                    <a:pt x="49" y="553"/>
                    <a:pt x="49" y="542"/>
                    <a:pt x="49" y="530"/>
                  </a:cubicBezTo>
                  <a:close/>
                  <a:moveTo>
                    <a:pt x="49" y="473"/>
                  </a:moveTo>
                  <a:cubicBezTo>
                    <a:pt x="65" y="475"/>
                    <a:pt x="81" y="477"/>
                    <a:pt x="97" y="480"/>
                  </a:cubicBezTo>
                  <a:cubicBezTo>
                    <a:pt x="97" y="490"/>
                    <a:pt x="97" y="501"/>
                    <a:pt x="97" y="512"/>
                  </a:cubicBezTo>
                  <a:cubicBezTo>
                    <a:pt x="81" y="510"/>
                    <a:pt x="65" y="508"/>
                    <a:pt x="49" y="507"/>
                  </a:cubicBezTo>
                  <a:cubicBezTo>
                    <a:pt x="49" y="495"/>
                    <a:pt x="49" y="484"/>
                    <a:pt x="49" y="473"/>
                  </a:cubicBezTo>
                  <a:close/>
                  <a:moveTo>
                    <a:pt x="49" y="392"/>
                  </a:moveTo>
                  <a:cubicBezTo>
                    <a:pt x="49" y="380"/>
                    <a:pt x="49" y="369"/>
                    <a:pt x="49" y="357"/>
                  </a:cubicBezTo>
                  <a:cubicBezTo>
                    <a:pt x="65" y="361"/>
                    <a:pt x="81" y="364"/>
                    <a:pt x="97" y="367"/>
                  </a:cubicBezTo>
                  <a:cubicBezTo>
                    <a:pt x="97" y="378"/>
                    <a:pt x="97" y="388"/>
                    <a:pt x="97" y="399"/>
                  </a:cubicBezTo>
                  <a:cubicBezTo>
                    <a:pt x="81" y="396"/>
                    <a:pt x="65" y="394"/>
                    <a:pt x="49" y="392"/>
                  </a:cubicBezTo>
                  <a:close/>
                  <a:moveTo>
                    <a:pt x="49" y="415"/>
                  </a:moveTo>
                  <a:cubicBezTo>
                    <a:pt x="65" y="418"/>
                    <a:pt x="81" y="421"/>
                    <a:pt x="97" y="423"/>
                  </a:cubicBezTo>
                  <a:cubicBezTo>
                    <a:pt x="97" y="434"/>
                    <a:pt x="97" y="445"/>
                    <a:pt x="97" y="455"/>
                  </a:cubicBezTo>
                  <a:cubicBezTo>
                    <a:pt x="81" y="453"/>
                    <a:pt x="65" y="451"/>
                    <a:pt x="49" y="449"/>
                  </a:cubicBezTo>
                  <a:cubicBezTo>
                    <a:pt x="49" y="438"/>
                    <a:pt x="49" y="426"/>
                    <a:pt x="49" y="415"/>
                  </a:cubicBezTo>
                  <a:close/>
                  <a:moveTo>
                    <a:pt x="49" y="300"/>
                  </a:moveTo>
                  <a:cubicBezTo>
                    <a:pt x="65" y="303"/>
                    <a:pt x="81" y="307"/>
                    <a:pt x="97" y="310"/>
                  </a:cubicBezTo>
                  <a:cubicBezTo>
                    <a:pt x="97" y="321"/>
                    <a:pt x="97" y="332"/>
                    <a:pt x="97" y="342"/>
                  </a:cubicBezTo>
                  <a:cubicBezTo>
                    <a:pt x="81" y="340"/>
                    <a:pt x="65" y="337"/>
                    <a:pt x="49" y="334"/>
                  </a:cubicBezTo>
                  <a:cubicBezTo>
                    <a:pt x="49" y="323"/>
                    <a:pt x="49" y="311"/>
                    <a:pt x="49" y="300"/>
                  </a:cubicBezTo>
                  <a:close/>
                  <a:moveTo>
                    <a:pt x="49" y="242"/>
                  </a:moveTo>
                  <a:cubicBezTo>
                    <a:pt x="65" y="246"/>
                    <a:pt x="81" y="250"/>
                    <a:pt x="97" y="254"/>
                  </a:cubicBezTo>
                  <a:cubicBezTo>
                    <a:pt x="97" y="265"/>
                    <a:pt x="97" y="275"/>
                    <a:pt x="97" y="286"/>
                  </a:cubicBezTo>
                  <a:cubicBezTo>
                    <a:pt x="81" y="283"/>
                    <a:pt x="65" y="280"/>
                    <a:pt x="49" y="276"/>
                  </a:cubicBezTo>
                  <a:cubicBezTo>
                    <a:pt x="49" y="265"/>
                    <a:pt x="49" y="254"/>
                    <a:pt x="49" y="242"/>
                  </a:cubicBezTo>
                  <a:close/>
                  <a:moveTo>
                    <a:pt x="49" y="185"/>
                  </a:moveTo>
                  <a:cubicBezTo>
                    <a:pt x="65" y="189"/>
                    <a:pt x="81" y="193"/>
                    <a:pt x="97" y="197"/>
                  </a:cubicBezTo>
                  <a:cubicBezTo>
                    <a:pt x="97" y="208"/>
                    <a:pt x="97" y="219"/>
                    <a:pt x="97" y="229"/>
                  </a:cubicBezTo>
                  <a:cubicBezTo>
                    <a:pt x="81" y="226"/>
                    <a:pt x="65" y="222"/>
                    <a:pt x="49" y="219"/>
                  </a:cubicBezTo>
                  <a:cubicBezTo>
                    <a:pt x="49" y="207"/>
                    <a:pt x="49" y="196"/>
                    <a:pt x="49" y="185"/>
                  </a:cubicBezTo>
                  <a:close/>
                  <a:moveTo>
                    <a:pt x="49" y="127"/>
                  </a:moveTo>
                  <a:cubicBezTo>
                    <a:pt x="65" y="132"/>
                    <a:pt x="81" y="136"/>
                    <a:pt x="97" y="141"/>
                  </a:cubicBezTo>
                  <a:cubicBezTo>
                    <a:pt x="97" y="152"/>
                    <a:pt x="97" y="162"/>
                    <a:pt x="97" y="173"/>
                  </a:cubicBezTo>
                  <a:cubicBezTo>
                    <a:pt x="81" y="169"/>
                    <a:pt x="65" y="165"/>
                    <a:pt x="49" y="161"/>
                  </a:cubicBezTo>
                  <a:cubicBezTo>
                    <a:pt x="49" y="150"/>
                    <a:pt x="49" y="138"/>
                    <a:pt x="49" y="127"/>
                  </a:cubicBezTo>
                  <a:close/>
                  <a:moveTo>
                    <a:pt x="97" y="116"/>
                  </a:moveTo>
                  <a:cubicBezTo>
                    <a:pt x="49" y="104"/>
                    <a:pt x="49" y="104"/>
                    <a:pt x="49" y="104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97" y="85"/>
                    <a:pt x="97" y="85"/>
                    <a:pt x="97" y="85"/>
                  </a:cubicBezTo>
                  <a:lnTo>
                    <a:pt x="97" y="116"/>
                  </a:lnTo>
                  <a:close/>
                  <a:moveTo>
                    <a:pt x="159" y="133"/>
                  </a:moveTo>
                  <a:cubicBezTo>
                    <a:pt x="129" y="125"/>
                    <a:pt x="129" y="125"/>
                    <a:pt x="129" y="125"/>
                  </a:cubicBezTo>
                  <a:cubicBezTo>
                    <a:pt x="129" y="94"/>
                    <a:pt x="129" y="94"/>
                    <a:pt x="129" y="94"/>
                  </a:cubicBezTo>
                  <a:cubicBezTo>
                    <a:pt x="159" y="104"/>
                    <a:pt x="159" y="104"/>
                    <a:pt x="159" y="104"/>
                  </a:cubicBezTo>
                  <a:lnTo>
                    <a:pt x="159" y="133"/>
                  </a:lnTo>
                  <a:close/>
                  <a:moveTo>
                    <a:pt x="159" y="188"/>
                  </a:moveTo>
                  <a:cubicBezTo>
                    <a:pt x="149" y="185"/>
                    <a:pt x="139" y="183"/>
                    <a:pt x="129" y="180"/>
                  </a:cubicBezTo>
                  <a:cubicBezTo>
                    <a:pt x="129" y="170"/>
                    <a:pt x="129" y="160"/>
                    <a:pt x="129" y="150"/>
                  </a:cubicBezTo>
                  <a:cubicBezTo>
                    <a:pt x="139" y="153"/>
                    <a:pt x="149" y="156"/>
                    <a:pt x="159" y="159"/>
                  </a:cubicBezTo>
                  <a:cubicBezTo>
                    <a:pt x="159" y="168"/>
                    <a:pt x="159" y="178"/>
                    <a:pt x="159" y="188"/>
                  </a:cubicBezTo>
                  <a:close/>
                  <a:moveTo>
                    <a:pt x="159" y="243"/>
                  </a:moveTo>
                  <a:cubicBezTo>
                    <a:pt x="149" y="240"/>
                    <a:pt x="139" y="238"/>
                    <a:pt x="129" y="236"/>
                  </a:cubicBezTo>
                  <a:cubicBezTo>
                    <a:pt x="129" y="226"/>
                    <a:pt x="129" y="215"/>
                    <a:pt x="129" y="205"/>
                  </a:cubicBezTo>
                  <a:cubicBezTo>
                    <a:pt x="139" y="208"/>
                    <a:pt x="149" y="211"/>
                    <a:pt x="159" y="213"/>
                  </a:cubicBezTo>
                  <a:cubicBezTo>
                    <a:pt x="159" y="223"/>
                    <a:pt x="159" y="233"/>
                    <a:pt x="159" y="243"/>
                  </a:cubicBezTo>
                  <a:close/>
                  <a:moveTo>
                    <a:pt x="159" y="298"/>
                  </a:moveTo>
                  <a:cubicBezTo>
                    <a:pt x="149" y="296"/>
                    <a:pt x="139" y="294"/>
                    <a:pt x="129" y="292"/>
                  </a:cubicBezTo>
                  <a:cubicBezTo>
                    <a:pt x="129" y="281"/>
                    <a:pt x="129" y="271"/>
                    <a:pt x="129" y="261"/>
                  </a:cubicBezTo>
                  <a:cubicBezTo>
                    <a:pt x="139" y="263"/>
                    <a:pt x="149" y="266"/>
                    <a:pt x="159" y="268"/>
                  </a:cubicBezTo>
                  <a:cubicBezTo>
                    <a:pt x="159" y="278"/>
                    <a:pt x="159" y="288"/>
                    <a:pt x="159" y="298"/>
                  </a:cubicBezTo>
                  <a:close/>
                  <a:moveTo>
                    <a:pt x="159" y="353"/>
                  </a:moveTo>
                  <a:cubicBezTo>
                    <a:pt x="149" y="351"/>
                    <a:pt x="139" y="349"/>
                    <a:pt x="129" y="347"/>
                  </a:cubicBezTo>
                  <a:cubicBezTo>
                    <a:pt x="129" y="337"/>
                    <a:pt x="129" y="327"/>
                    <a:pt x="129" y="317"/>
                  </a:cubicBezTo>
                  <a:cubicBezTo>
                    <a:pt x="139" y="319"/>
                    <a:pt x="149" y="321"/>
                    <a:pt x="159" y="323"/>
                  </a:cubicBezTo>
                  <a:cubicBezTo>
                    <a:pt x="159" y="333"/>
                    <a:pt x="159" y="343"/>
                    <a:pt x="159" y="353"/>
                  </a:cubicBezTo>
                  <a:close/>
                  <a:moveTo>
                    <a:pt x="159" y="408"/>
                  </a:moveTo>
                  <a:cubicBezTo>
                    <a:pt x="149" y="406"/>
                    <a:pt x="139" y="405"/>
                    <a:pt x="129" y="403"/>
                  </a:cubicBezTo>
                  <a:cubicBezTo>
                    <a:pt x="129" y="393"/>
                    <a:pt x="129" y="383"/>
                    <a:pt x="129" y="372"/>
                  </a:cubicBezTo>
                  <a:cubicBezTo>
                    <a:pt x="139" y="374"/>
                    <a:pt x="149" y="376"/>
                    <a:pt x="159" y="378"/>
                  </a:cubicBezTo>
                  <a:cubicBezTo>
                    <a:pt x="159" y="388"/>
                    <a:pt x="159" y="398"/>
                    <a:pt x="159" y="408"/>
                  </a:cubicBezTo>
                  <a:close/>
                  <a:moveTo>
                    <a:pt x="160" y="463"/>
                  </a:moveTo>
                  <a:cubicBezTo>
                    <a:pt x="149" y="461"/>
                    <a:pt x="139" y="460"/>
                    <a:pt x="129" y="459"/>
                  </a:cubicBezTo>
                  <a:cubicBezTo>
                    <a:pt x="129" y="448"/>
                    <a:pt x="129" y="438"/>
                    <a:pt x="129" y="428"/>
                  </a:cubicBezTo>
                  <a:cubicBezTo>
                    <a:pt x="139" y="430"/>
                    <a:pt x="149" y="432"/>
                    <a:pt x="160" y="433"/>
                  </a:cubicBezTo>
                  <a:cubicBezTo>
                    <a:pt x="160" y="443"/>
                    <a:pt x="160" y="453"/>
                    <a:pt x="160" y="463"/>
                  </a:cubicBezTo>
                  <a:close/>
                  <a:moveTo>
                    <a:pt x="160" y="518"/>
                  </a:moveTo>
                  <a:cubicBezTo>
                    <a:pt x="149" y="516"/>
                    <a:pt x="139" y="515"/>
                    <a:pt x="129" y="514"/>
                  </a:cubicBezTo>
                  <a:cubicBezTo>
                    <a:pt x="129" y="504"/>
                    <a:pt x="129" y="494"/>
                    <a:pt x="129" y="484"/>
                  </a:cubicBezTo>
                  <a:cubicBezTo>
                    <a:pt x="139" y="485"/>
                    <a:pt x="149" y="487"/>
                    <a:pt x="160" y="488"/>
                  </a:cubicBezTo>
                  <a:cubicBezTo>
                    <a:pt x="160" y="498"/>
                    <a:pt x="160" y="508"/>
                    <a:pt x="160" y="518"/>
                  </a:cubicBezTo>
                  <a:close/>
                  <a:moveTo>
                    <a:pt x="160" y="572"/>
                  </a:moveTo>
                  <a:cubicBezTo>
                    <a:pt x="150" y="572"/>
                    <a:pt x="139" y="571"/>
                    <a:pt x="129" y="570"/>
                  </a:cubicBezTo>
                  <a:cubicBezTo>
                    <a:pt x="129" y="560"/>
                    <a:pt x="129" y="550"/>
                    <a:pt x="129" y="539"/>
                  </a:cubicBezTo>
                  <a:cubicBezTo>
                    <a:pt x="139" y="541"/>
                    <a:pt x="150" y="542"/>
                    <a:pt x="160" y="543"/>
                  </a:cubicBezTo>
                  <a:cubicBezTo>
                    <a:pt x="160" y="553"/>
                    <a:pt x="160" y="563"/>
                    <a:pt x="160" y="572"/>
                  </a:cubicBezTo>
                  <a:close/>
                  <a:moveTo>
                    <a:pt x="160" y="627"/>
                  </a:moveTo>
                  <a:cubicBezTo>
                    <a:pt x="150" y="627"/>
                    <a:pt x="140" y="626"/>
                    <a:pt x="129" y="626"/>
                  </a:cubicBezTo>
                  <a:cubicBezTo>
                    <a:pt x="129" y="616"/>
                    <a:pt x="129" y="605"/>
                    <a:pt x="129" y="595"/>
                  </a:cubicBezTo>
                  <a:cubicBezTo>
                    <a:pt x="140" y="596"/>
                    <a:pt x="150" y="597"/>
                    <a:pt x="160" y="598"/>
                  </a:cubicBezTo>
                  <a:cubicBezTo>
                    <a:pt x="160" y="608"/>
                    <a:pt x="160" y="618"/>
                    <a:pt x="160" y="627"/>
                  </a:cubicBezTo>
                  <a:close/>
                  <a:moveTo>
                    <a:pt x="160" y="682"/>
                  </a:moveTo>
                  <a:cubicBezTo>
                    <a:pt x="150" y="682"/>
                    <a:pt x="140" y="682"/>
                    <a:pt x="130" y="681"/>
                  </a:cubicBezTo>
                  <a:cubicBezTo>
                    <a:pt x="130" y="671"/>
                    <a:pt x="130" y="661"/>
                    <a:pt x="130" y="651"/>
                  </a:cubicBezTo>
                  <a:cubicBezTo>
                    <a:pt x="140" y="652"/>
                    <a:pt x="150" y="652"/>
                    <a:pt x="160" y="653"/>
                  </a:cubicBezTo>
                  <a:cubicBezTo>
                    <a:pt x="160" y="663"/>
                    <a:pt x="160" y="673"/>
                    <a:pt x="160" y="682"/>
                  </a:cubicBezTo>
                  <a:close/>
                  <a:moveTo>
                    <a:pt x="160" y="737"/>
                  </a:moveTo>
                  <a:cubicBezTo>
                    <a:pt x="150" y="737"/>
                    <a:pt x="140" y="737"/>
                    <a:pt x="130" y="737"/>
                  </a:cubicBezTo>
                  <a:cubicBezTo>
                    <a:pt x="130" y="727"/>
                    <a:pt x="130" y="717"/>
                    <a:pt x="130" y="706"/>
                  </a:cubicBezTo>
                  <a:cubicBezTo>
                    <a:pt x="140" y="707"/>
                    <a:pt x="150" y="708"/>
                    <a:pt x="160" y="708"/>
                  </a:cubicBezTo>
                  <a:cubicBezTo>
                    <a:pt x="160" y="718"/>
                    <a:pt x="160" y="728"/>
                    <a:pt x="160" y="737"/>
                  </a:cubicBezTo>
                  <a:close/>
                  <a:moveTo>
                    <a:pt x="160" y="792"/>
                  </a:moveTo>
                  <a:cubicBezTo>
                    <a:pt x="150" y="793"/>
                    <a:pt x="140" y="793"/>
                    <a:pt x="130" y="793"/>
                  </a:cubicBezTo>
                  <a:cubicBezTo>
                    <a:pt x="130" y="783"/>
                    <a:pt x="130" y="772"/>
                    <a:pt x="130" y="762"/>
                  </a:cubicBezTo>
                  <a:cubicBezTo>
                    <a:pt x="140" y="762"/>
                    <a:pt x="150" y="763"/>
                    <a:pt x="160" y="763"/>
                  </a:cubicBezTo>
                  <a:cubicBezTo>
                    <a:pt x="160" y="773"/>
                    <a:pt x="160" y="783"/>
                    <a:pt x="160" y="792"/>
                  </a:cubicBezTo>
                  <a:close/>
                  <a:moveTo>
                    <a:pt x="160" y="847"/>
                  </a:moveTo>
                  <a:cubicBezTo>
                    <a:pt x="150" y="848"/>
                    <a:pt x="140" y="848"/>
                    <a:pt x="130" y="849"/>
                  </a:cubicBezTo>
                  <a:cubicBezTo>
                    <a:pt x="130" y="838"/>
                    <a:pt x="130" y="828"/>
                    <a:pt x="130" y="818"/>
                  </a:cubicBezTo>
                  <a:cubicBezTo>
                    <a:pt x="140" y="818"/>
                    <a:pt x="150" y="818"/>
                    <a:pt x="160" y="818"/>
                  </a:cubicBezTo>
                  <a:cubicBezTo>
                    <a:pt x="160" y="828"/>
                    <a:pt x="160" y="838"/>
                    <a:pt x="160" y="847"/>
                  </a:cubicBezTo>
                  <a:close/>
                  <a:moveTo>
                    <a:pt x="160" y="902"/>
                  </a:moveTo>
                  <a:cubicBezTo>
                    <a:pt x="150" y="903"/>
                    <a:pt x="140" y="904"/>
                    <a:pt x="130" y="904"/>
                  </a:cubicBezTo>
                  <a:cubicBezTo>
                    <a:pt x="130" y="894"/>
                    <a:pt x="130" y="884"/>
                    <a:pt x="130" y="874"/>
                  </a:cubicBezTo>
                  <a:cubicBezTo>
                    <a:pt x="140" y="873"/>
                    <a:pt x="150" y="873"/>
                    <a:pt x="160" y="873"/>
                  </a:cubicBezTo>
                  <a:cubicBezTo>
                    <a:pt x="160" y="883"/>
                    <a:pt x="160" y="893"/>
                    <a:pt x="160" y="902"/>
                  </a:cubicBezTo>
                  <a:close/>
                  <a:moveTo>
                    <a:pt x="160" y="957"/>
                  </a:moveTo>
                  <a:cubicBezTo>
                    <a:pt x="150" y="958"/>
                    <a:pt x="140" y="959"/>
                    <a:pt x="130" y="960"/>
                  </a:cubicBezTo>
                  <a:cubicBezTo>
                    <a:pt x="130" y="950"/>
                    <a:pt x="130" y="939"/>
                    <a:pt x="130" y="929"/>
                  </a:cubicBezTo>
                  <a:cubicBezTo>
                    <a:pt x="140" y="929"/>
                    <a:pt x="150" y="928"/>
                    <a:pt x="160" y="928"/>
                  </a:cubicBezTo>
                  <a:cubicBezTo>
                    <a:pt x="160" y="938"/>
                    <a:pt x="160" y="947"/>
                    <a:pt x="160" y="957"/>
                  </a:cubicBezTo>
                  <a:close/>
                  <a:moveTo>
                    <a:pt x="161" y="1012"/>
                  </a:moveTo>
                  <a:cubicBezTo>
                    <a:pt x="150" y="1013"/>
                    <a:pt x="140" y="1014"/>
                    <a:pt x="130" y="1016"/>
                  </a:cubicBezTo>
                  <a:cubicBezTo>
                    <a:pt x="130" y="1005"/>
                    <a:pt x="130" y="995"/>
                    <a:pt x="130" y="985"/>
                  </a:cubicBezTo>
                  <a:cubicBezTo>
                    <a:pt x="140" y="984"/>
                    <a:pt x="150" y="984"/>
                    <a:pt x="161" y="983"/>
                  </a:cubicBezTo>
                  <a:cubicBezTo>
                    <a:pt x="161" y="993"/>
                    <a:pt x="161" y="1002"/>
                    <a:pt x="161" y="1012"/>
                  </a:cubicBezTo>
                  <a:close/>
                  <a:moveTo>
                    <a:pt x="161" y="1067"/>
                  </a:moveTo>
                  <a:cubicBezTo>
                    <a:pt x="130" y="1071"/>
                    <a:pt x="130" y="1071"/>
                    <a:pt x="130" y="1071"/>
                  </a:cubicBezTo>
                  <a:cubicBezTo>
                    <a:pt x="130" y="1041"/>
                    <a:pt x="130" y="1041"/>
                    <a:pt x="130" y="1041"/>
                  </a:cubicBezTo>
                  <a:cubicBezTo>
                    <a:pt x="161" y="1038"/>
                    <a:pt x="161" y="1038"/>
                    <a:pt x="161" y="1038"/>
                  </a:cubicBezTo>
                  <a:lnTo>
                    <a:pt x="161" y="1067"/>
                  </a:lnTo>
                  <a:close/>
                  <a:moveTo>
                    <a:pt x="186" y="1036"/>
                  </a:moveTo>
                  <a:cubicBezTo>
                    <a:pt x="208" y="1034"/>
                    <a:pt x="208" y="1034"/>
                    <a:pt x="208" y="1034"/>
                  </a:cubicBezTo>
                  <a:cubicBezTo>
                    <a:pt x="208" y="1061"/>
                    <a:pt x="208" y="1061"/>
                    <a:pt x="208" y="1061"/>
                  </a:cubicBezTo>
                  <a:cubicBezTo>
                    <a:pt x="186" y="1065"/>
                    <a:pt x="186" y="1065"/>
                    <a:pt x="186" y="1065"/>
                  </a:cubicBezTo>
                  <a:lnTo>
                    <a:pt x="186" y="1036"/>
                  </a:lnTo>
                  <a:close/>
                  <a:moveTo>
                    <a:pt x="186" y="982"/>
                  </a:moveTo>
                  <a:cubicBezTo>
                    <a:pt x="193" y="981"/>
                    <a:pt x="200" y="981"/>
                    <a:pt x="208" y="980"/>
                  </a:cubicBezTo>
                  <a:cubicBezTo>
                    <a:pt x="208" y="990"/>
                    <a:pt x="208" y="999"/>
                    <a:pt x="208" y="1008"/>
                  </a:cubicBezTo>
                  <a:cubicBezTo>
                    <a:pt x="200" y="1008"/>
                    <a:pt x="193" y="1009"/>
                    <a:pt x="186" y="1010"/>
                  </a:cubicBezTo>
                  <a:cubicBezTo>
                    <a:pt x="186" y="1001"/>
                    <a:pt x="186" y="991"/>
                    <a:pt x="186" y="982"/>
                  </a:cubicBezTo>
                  <a:close/>
                  <a:moveTo>
                    <a:pt x="186" y="956"/>
                  </a:moveTo>
                  <a:cubicBezTo>
                    <a:pt x="186" y="946"/>
                    <a:pt x="186" y="937"/>
                    <a:pt x="186" y="928"/>
                  </a:cubicBezTo>
                  <a:cubicBezTo>
                    <a:pt x="193" y="927"/>
                    <a:pt x="200" y="927"/>
                    <a:pt x="208" y="927"/>
                  </a:cubicBezTo>
                  <a:cubicBezTo>
                    <a:pt x="208" y="936"/>
                    <a:pt x="208" y="945"/>
                    <a:pt x="208" y="954"/>
                  </a:cubicBezTo>
                  <a:cubicBezTo>
                    <a:pt x="200" y="954"/>
                    <a:pt x="193" y="955"/>
                    <a:pt x="186" y="956"/>
                  </a:cubicBezTo>
                  <a:close/>
                  <a:moveTo>
                    <a:pt x="186" y="873"/>
                  </a:moveTo>
                  <a:cubicBezTo>
                    <a:pt x="193" y="873"/>
                    <a:pt x="200" y="873"/>
                    <a:pt x="208" y="873"/>
                  </a:cubicBezTo>
                  <a:cubicBezTo>
                    <a:pt x="208" y="882"/>
                    <a:pt x="208" y="891"/>
                    <a:pt x="208" y="900"/>
                  </a:cubicBezTo>
                  <a:cubicBezTo>
                    <a:pt x="200" y="900"/>
                    <a:pt x="193" y="901"/>
                    <a:pt x="186" y="901"/>
                  </a:cubicBezTo>
                  <a:cubicBezTo>
                    <a:pt x="186" y="892"/>
                    <a:pt x="186" y="883"/>
                    <a:pt x="186" y="873"/>
                  </a:cubicBezTo>
                  <a:close/>
                  <a:moveTo>
                    <a:pt x="186" y="847"/>
                  </a:moveTo>
                  <a:cubicBezTo>
                    <a:pt x="186" y="838"/>
                    <a:pt x="186" y="828"/>
                    <a:pt x="186" y="819"/>
                  </a:cubicBezTo>
                  <a:cubicBezTo>
                    <a:pt x="193" y="819"/>
                    <a:pt x="200" y="819"/>
                    <a:pt x="208" y="819"/>
                  </a:cubicBezTo>
                  <a:cubicBezTo>
                    <a:pt x="208" y="828"/>
                    <a:pt x="208" y="837"/>
                    <a:pt x="208" y="846"/>
                  </a:cubicBezTo>
                  <a:cubicBezTo>
                    <a:pt x="200" y="846"/>
                    <a:pt x="193" y="847"/>
                    <a:pt x="186" y="847"/>
                  </a:cubicBezTo>
                  <a:close/>
                  <a:moveTo>
                    <a:pt x="186" y="764"/>
                  </a:moveTo>
                  <a:cubicBezTo>
                    <a:pt x="193" y="765"/>
                    <a:pt x="200" y="765"/>
                    <a:pt x="208" y="765"/>
                  </a:cubicBezTo>
                  <a:cubicBezTo>
                    <a:pt x="208" y="774"/>
                    <a:pt x="208" y="783"/>
                    <a:pt x="208" y="792"/>
                  </a:cubicBezTo>
                  <a:cubicBezTo>
                    <a:pt x="200" y="792"/>
                    <a:pt x="193" y="792"/>
                    <a:pt x="186" y="793"/>
                  </a:cubicBezTo>
                  <a:cubicBezTo>
                    <a:pt x="186" y="783"/>
                    <a:pt x="186" y="774"/>
                    <a:pt x="186" y="764"/>
                  </a:cubicBezTo>
                  <a:close/>
                  <a:moveTo>
                    <a:pt x="186" y="738"/>
                  </a:moveTo>
                  <a:cubicBezTo>
                    <a:pt x="186" y="729"/>
                    <a:pt x="186" y="719"/>
                    <a:pt x="186" y="710"/>
                  </a:cubicBezTo>
                  <a:cubicBezTo>
                    <a:pt x="193" y="710"/>
                    <a:pt x="200" y="711"/>
                    <a:pt x="208" y="711"/>
                  </a:cubicBezTo>
                  <a:cubicBezTo>
                    <a:pt x="208" y="720"/>
                    <a:pt x="208" y="729"/>
                    <a:pt x="208" y="738"/>
                  </a:cubicBezTo>
                  <a:cubicBezTo>
                    <a:pt x="200" y="738"/>
                    <a:pt x="193" y="738"/>
                    <a:pt x="186" y="738"/>
                  </a:cubicBezTo>
                  <a:close/>
                  <a:moveTo>
                    <a:pt x="186" y="656"/>
                  </a:moveTo>
                  <a:cubicBezTo>
                    <a:pt x="193" y="656"/>
                    <a:pt x="200" y="657"/>
                    <a:pt x="208" y="657"/>
                  </a:cubicBezTo>
                  <a:cubicBezTo>
                    <a:pt x="208" y="666"/>
                    <a:pt x="208" y="675"/>
                    <a:pt x="208" y="685"/>
                  </a:cubicBezTo>
                  <a:cubicBezTo>
                    <a:pt x="200" y="684"/>
                    <a:pt x="193" y="684"/>
                    <a:pt x="186" y="684"/>
                  </a:cubicBezTo>
                  <a:cubicBezTo>
                    <a:pt x="186" y="674"/>
                    <a:pt x="186" y="665"/>
                    <a:pt x="186" y="656"/>
                  </a:cubicBezTo>
                  <a:close/>
                  <a:moveTo>
                    <a:pt x="186" y="601"/>
                  </a:moveTo>
                  <a:cubicBezTo>
                    <a:pt x="193" y="602"/>
                    <a:pt x="200" y="603"/>
                    <a:pt x="208" y="604"/>
                  </a:cubicBezTo>
                  <a:cubicBezTo>
                    <a:pt x="208" y="613"/>
                    <a:pt x="208" y="622"/>
                    <a:pt x="208" y="631"/>
                  </a:cubicBezTo>
                  <a:cubicBezTo>
                    <a:pt x="200" y="630"/>
                    <a:pt x="193" y="630"/>
                    <a:pt x="186" y="629"/>
                  </a:cubicBezTo>
                  <a:cubicBezTo>
                    <a:pt x="186" y="620"/>
                    <a:pt x="186" y="611"/>
                    <a:pt x="186" y="601"/>
                  </a:cubicBezTo>
                  <a:close/>
                  <a:moveTo>
                    <a:pt x="186" y="547"/>
                  </a:moveTo>
                  <a:cubicBezTo>
                    <a:pt x="193" y="548"/>
                    <a:pt x="200" y="549"/>
                    <a:pt x="208" y="550"/>
                  </a:cubicBezTo>
                  <a:cubicBezTo>
                    <a:pt x="208" y="559"/>
                    <a:pt x="208" y="568"/>
                    <a:pt x="208" y="577"/>
                  </a:cubicBezTo>
                  <a:cubicBezTo>
                    <a:pt x="200" y="576"/>
                    <a:pt x="193" y="576"/>
                    <a:pt x="186" y="575"/>
                  </a:cubicBezTo>
                  <a:cubicBezTo>
                    <a:pt x="186" y="566"/>
                    <a:pt x="186" y="556"/>
                    <a:pt x="186" y="547"/>
                  </a:cubicBezTo>
                  <a:close/>
                  <a:moveTo>
                    <a:pt x="186" y="492"/>
                  </a:moveTo>
                  <a:cubicBezTo>
                    <a:pt x="193" y="494"/>
                    <a:pt x="200" y="495"/>
                    <a:pt x="208" y="496"/>
                  </a:cubicBezTo>
                  <a:cubicBezTo>
                    <a:pt x="208" y="505"/>
                    <a:pt x="208" y="514"/>
                    <a:pt x="208" y="523"/>
                  </a:cubicBezTo>
                  <a:cubicBezTo>
                    <a:pt x="200" y="522"/>
                    <a:pt x="193" y="521"/>
                    <a:pt x="186" y="521"/>
                  </a:cubicBezTo>
                  <a:cubicBezTo>
                    <a:pt x="186" y="511"/>
                    <a:pt x="186" y="502"/>
                    <a:pt x="186" y="492"/>
                  </a:cubicBezTo>
                  <a:close/>
                  <a:moveTo>
                    <a:pt x="186" y="438"/>
                  </a:moveTo>
                  <a:cubicBezTo>
                    <a:pt x="193" y="439"/>
                    <a:pt x="200" y="441"/>
                    <a:pt x="208" y="442"/>
                  </a:cubicBezTo>
                  <a:cubicBezTo>
                    <a:pt x="208" y="451"/>
                    <a:pt x="208" y="460"/>
                    <a:pt x="208" y="469"/>
                  </a:cubicBezTo>
                  <a:cubicBezTo>
                    <a:pt x="200" y="468"/>
                    <a:pt x="193" y="467"/>
                    <a:pt x="186" y="466"/>
                  </a:cubicBezTo>
                  <a:cubicBezTo>
                    <a:pt x="186" y="457"/>
                    <a:pt x="186" y="448"/>
                    <a:pt x="186" y="438"/>
                  </a:cubicBezTo>
                  <a:close/>
                  <a:moveTo>
                    <a:pt x="186" y="384"/>
                  </a:moveTo>
                  <a:cubicBezTo>
                    <a:pt x="193" y="385"/>
                    <a:pt x="200" y="387"/>
                    <a:pt x="208" y="388"/>
                  </a:cubicBezTo>
                  <a:cubicBezTo>
                    <a:pt x="208" y="397"/>
                    <a:pt x="208" y="406"/>
                    <a:pt x="208" y="415"/>
                  </a:cubicBezTo>
                  <a:cubicBezTo>
                    <a:pt x="200" y="414"/>
                    <a:pt x="193" y="413"/>
                    <a:pt x="186" y="412"/>
                  </a:cubicBezTo>
                  <a:cubicBezTo>
                    <a:pt x="186" y="403"/>
                    <a:pt x="186" y="393"/>
                    <a:pt x="186" y="384"/>
                  </a:cubicBezTo>
                  <a:close/>
                  <a:moveTo>
                    <a:pt x="186" y="329"/>
                  </a:moveTo>
                  <a:cubicBezTo>
                    <a:pt x="193" y="331"/>
                    <a:pt x="200" y="333"/>
                    <a:pt x="208" y="334"/>
                  </a:cubicBezTo>
                  <a:cubicBezTo>
                    <a:pt x="208" y="343"/>
                    <a:pt x="208" y="352"/>
                    <a:pt x="208" y="361"/>
                  </a:cubicBezTo>
                  <a:cubicBezTo>
                    <a:pt x="200" y="360"/>
                    <a:pt x="193" y="359"/>
                    <a:pt x="186" y="358"/>
                  </a:cubicBezTo>
                  <a:cubicBezTo>
                    <a:pt x="186" y="348"/>
                    <a:pt x="186" y="339"/>
                    <a:pt x="186" y="329"/>
                  </a:cubicBezTo>
                  <a:close/>
                  <a:moveTo>
                    <a:pt x="186" y="275"/>
                  </a:moveTo>
                  <a:cubicBezTo>
                    <a:pt x="193" y="277"/>
                    <a:pt x="200" y="279"/>
                    <a:pt x="208" y="280"/>
                  </a:cubicBezTo>
                  <a:cubicBezTo>
                    <a:pt x="208" y="289"/>
                    <a:pt x="208" y="299"/>
                    <a:pt x="208" y="308"/>
                  </a:cubicBezTo>
                  <a:cubicBezTo>
                    <a:pt x="200" y="306"/>
                    <a:pt x="193" y="305"/>
                    <a:pt x="186" y="303"/>
                  </a:cubicBezTo>
                  <a:cubicBezTo>
                    <a:pt x="186" y="294"/>
                    <a:pt x="186" y="284"/>
                    <a:pt x="186" y="275"/>
                  </a:cubicBezTo>
                  <a:close/>
                  <a:moveTo>
                    <a:pt x="186" y="249"/>
                  </a:moveTo>
                  <a:cubicBezTo>
                    <a:pt x="186" y="239"/>
                    <a:pt x="186" y="230"/>
                    <a:pt x="186" y="221"/>
                  </a:cubicBezTo>
                  <a:cubicBezTo>
                    <a:pt x="193" y="223"/>
                    <a:pt x="200" y="225"/>
                    <a:pt x="208" y="227"/>
                  </a:cubicBezTo>
                  <a:cubicBezTo>
                    <a:pt x="208" y="236"/>
                    <a:pt x="208" y="245"/>
                    <a:pt x="208" y="254"/>
                  </a:cubicBezTo>
                  <a:cubicBezTo>
                    <a:pt x="200" y="252"/>
                    <a:pt x="193" y="250"/>
                    <a:pt x="186" y="249"/>
                  </a:cubicBezTo>
                  <a:close/>
                  <a:moveTo>
                    <a:pt x="186" y="166"/>
                  </a:moveTo>
                  <a:cubicBezTo>
                    <a:pt x="193" y="168"/>
                    <a:pt x="200" y="171"/>
                    <a:pt x="208" y="173"/>
                  </a:cubicBezTo>
                  <a:cubicBezTo>
                    <a:pt x="208" y="182"/>
                    <a:pt x="208" y="191"/>
                    <a:pt x="208" y="200"/>
                  </a:cubicBezTo>
                  <a:cubicBezTo>
                    <a:pt x="200" y="198"/>
                    <a:pt x="193" y="196"/>
                    <a:pt x="186" y="194"/>
                  </a:cubicBezTo>
                  <a:cubicBezTo>
                    <a:pt x="186" y="185"/>
                    <a:pt x="186" y="176"/>
                    <a:pt x="186" y="166"/>
                  </a:cubicBezTo>
                  <a:close/>
                  <a:moveTo>
                    <a:pt x="208" y="146"/>
                  </a:moveTo>
                  <a:cubicBezTo>
                    <a:pt x="186" y="140"/>
                    <a:pt x="186" y="140"/>
                    <a:pt x="186" y="140"/>
                  </a:cubicBezTo>
                  <a:cubicBezTo>
                    <a:pt x="186" y="112"/>
                    <a:pt x="186" y="112"/>
                    <a:pt x="186" y="112"/>
                  </a:cubicBezTo>
                  <a:cubicBezTo>
                    <a:pt x="208" y="119"/>
                    <a:pt x="208" y="119"/>
                    <a:pt x="208" y="119"/>
                  </a:cubicBezTo>
                  <a:lnTo>
                    <a:pt x="208" y="146"/>
                  </a:lnTo>
                  <a:close/>
                  <a:moveTo>
                    <a:pt x="228" y="1033"/>
                  </a:moveTo>
                  <a:cubicBezTo>
                    <a:pt x="247" y="1031"/>
                    <a:pt x="247" y="1031"/>
                    <a:pt x="247" y="1031"/>
                  </a:cubicBezTo>
                  <a:cubicBezTo>
                    <a:pt x="247" y="1057"/>
                    <a:pt x="247" y="1057"/>
                    <a:pt x="247" y="1057"/>
                  </a:cubicBezTo>
                  <a:cubicBezTo>
                    <a:pt x="228" y="1060"/>
                    <a:pt x="228" y="1060"/>
                    <a:pt x="228" y="1060"/>
                  </a:cubicBezTo>
                  <a:lnTo>
                    <a:pt x="228" y="1033"/>
                  </a:lnTo>
                  <a:close/>
                  <a:moveTo>
                    <a:pt x="228" y="980"/>
                  </a:moveTo>
                  <a:cubicBezTo>
                    <a:pt x="234" y="979"/>
                    <a:pt x="241" y="979"/>
                    <a:pt x="247" y="978"/>
                  </a:cubicBezTo>
                  <a:cubicBezTo>
                    <a:pt x="247" y="987"/>
                    <a:pt x="247" y="995"/>
                    <a:pt x="247" y="1004"/>
                  </a:cubicBezTo>
                  <a:cubicBezTo>
                    <a:pt x="241" y="1005"/>
                    <a:pt x="234" y="1005"/>
                    <a:pt x="228" y="1006"/>
                  </a:cubicBezTo>
                  <a:cubicBezTo>
                    <a:pt x="228" y="997"/>
                    <a:pt x="228" y="989"/>
                    <a:pt x="228" y="980"/>
                  </a:cubicBezTo>
                  <a:close/>
                  <a:moveTo>
                    <a:pt x="228" y="926"/>
                  </a:moveTo>
                  <a:cubicBezTo>
                    <a:pt x="234" y="926"/>
                    <a:pt x="241" y="926"/>
                    <a:pt x="247" y="926"/>
                  </a:cubicBezTo>
                  <a:cubicBezTo>
                    <a:pt x="247" y="934"/>
                    <a:pt x="247" y="943"/>
                    <a:pt x="247" y="951"/>
                  </a:cubicBezTo>
                  <a:cubicBezTo>
                    <a:pt x="241" y="952"/>
                    <a:pt x="234" y="952"/>
                    <a:pt x="228" y="953"/>
                  </a:cubicBezTo>
                  <a:cubicBezTo>
                    <a:pt x="228" y="944"/>
                    <a:pt x="228" y="935"/>
                    <a:pt x="228" y="926"/>
                  </a:cubicBezTo>
                  <a:close/>
                  <a:moveTo>
                    <a:pt x="228" y="873"/>
                  </a:moveTo>
                  <a:cubicBezTo>
                    <a:pt x="235" y="873"/>
                    <a:pt x="241" y="873"/>
                    <a:pt x="247" y="873"/>
                  </a:cubicBezTo>
                  <a:cubicBezTo>
                    <a:pt x="247" y="881"/>
                    <a:pt x="247" y="890"/>
                    <a:pt x="247" y="898"/>
                  </a:cubicBezTo>
                  <a:cubicBezTo>
                    <a:pt x="241" y="899"/>
                    <a:pt x="235" y="899"/>
                    <a:pt x="228" y="899"/>
                  </a:cubicBezTo>
                  <a:cubicBezTo>
                    <a:pt x="228" y="891"/>
                    <a:pt x="228" y="882"/>
                    <a:pt x="228" y="873"/>
                  </a:cubicBezTo>
                  <a:close/>
                  <a:moveTo>
                    <a:pt x="228" y="820"/>
                  </a:moveTo>
                  <a:cubicBezTo>
                    <a:pt x="235" y="820"/>
                    <a:pt x="241" y="820"/>
                    <a:pt x="247" y="820"/>
                  </a:cubicBezTo>
                  <a:cubicBezTo>
                    <a:pt x="247" y="828"/>
                    <a:pt x="247" y="837"/>
                    <a:pt x="247" y="845"/>
                  </a:cubicBezTo>
                  <a:cubicBezTo>
                    <a:pt x="241" y="845"/>
                    <a:pt x="235" y="846"/>
                    <a:pt x="228" y="846"/>
                  </a:cubicBezTo>
                  <a:cubicBezTo>
                    <a:pt x="228" y="837"/>
                    <a:pt x="228" y="828"/>
                    <a:pt x="228" y="820"/>
                  </a:cubicBezTo>
                  <a:close/>
                  <a:moveTo>
                    <a:pt x="228" y="766"/>
                  </a:moveTo>
                  <a:cubicBezTo>
                    <a:pt x="235" y="766"/>
                    <a:pt x="241" y="767"/>
                    <a:pt x="248" y="767"/>
                  </a:cubicBezTo>
                  <a:cubicBezTo>
                    <a:pt x="248" y="775"/>
                    <a:pt x="248" y="784"/>
                    <a:pt x="248" y="792"/>
                  </a:cubicBezTo>
                  <a:cubicBezTo>
                    <a:pt x="241" y="792"/>
                    <a:pt x="235" y="792"/>
                    <a:pt x="228" y="793"/>
                  </a:cubicBezTo>
                  <a:cubicBezTo>
                    <a:pt x="228" y="784"/>
                    <a:pt x="228" y="775"/>
                    <a:pt x="228" y="766"/>
                  </a:cubicBezTo>
                  <a:close/>
                  <a:moveTo>
                    <a:pt x="229" y="713"/>
                  </a:moveTo>
                  <a:cubicBezTo>
                    <a:pt x="235" y="713"/>
                    <a:pt x="241" y="714"/>
                    <a:pt x="248" y="714"/>
                  </a:cubicBezTo>
                  <a:cubicBezTo>
                    <a:pt x="248" y="722"/>
                    <a:pt x="248" y="731"/>
                    <a:pt x="248" y="739"/>
                  </a:cubicBezTo>
                  <a:cubicBezTo>
                    <a:pt x="241" y="739"/>
                    <a:pt x="235" y="739"/>
                    <a:pt x="229" y="739"/>
                  </a:cubicBezTo>
                  <a:cubicBezTo>
                    <a:pt x="229" y="730"/>
                    <a:pt x="229" y="722"/>
                    <a:pt x="229" y="713"/>
                  </a:cubicBezTo>
                  <a:close/>
                  <a:moveTo>
                    <a:pt x="229" y="659"/>
                  </a:moveTo>
                  <a:cubicBezTo>
                    <a:pt x="235" y="660"/>
                    <a:pt x="241" y="660"/>
                    <a:pt x="248" y="661"/>
                  </a:cubicBezTo>
                  <a:cubicBezTo>
                    <a:pt x="248" y="669"/>
                    <a:pt x="248" y="678"/>
                    <a:pt x="248" y="686"/>
                  </a:cubicBezTo>
                  <a:cubicBezTo>
                    <a:pt x="241" y="686"/>
                    <a:pt x="235" y="686"/>
                    <a:pt x="229" y="686"/>
                  </a:cubicBezTo>
                  <a:cubicBezTo>
                    <a:pt x="229" y="677"/>
                    <a:pt x="229" y="668"/>
                    <a:pt x="229" y="659"/>
                  </a:cubicBezTo>
                  <a:close/>
                  <a:moveTo>
                    <a:pt x="229" y="606"/>
                  </a:moveTo>
                  <a:cubicBezTo>
                    <a:pt x="235" y="607"/>
                    <a:pt x="242" y="607"/>
                    <a:pt x="248" y="608"/>
                  </a:cubicBezTo>
                  <a:cubicBezTo>
                    <a:pt x="248" y="617"/>
                    <a:pt x="248" y="625"/>
                    <a:pt x="248" y="634"/>
                  </a:cubicBezTo>
                  <a:cubicBezTo>
                    <a:pt x="242" y="633"/>
                    <a:pt x="235" y="633"/>
                    <a:pt x="229" y="632"/>
                  </a:cubicBezTo>
                  <a:cubicBezTo>
                    <a:pt x="229" y="624"/>
                    <a:pt x="229" y="615"/>
                    <a:pt x="229" y="606"/>
                  </a:cubicBezTo>
                  <a:close/>
                  <a:moveTo>
                    <a:pt x="229" y="553"/>
                  </a:moveTo>
                  <a:cubicBezTo>
                    <a:pt x="235" y="553"/>
                    <a:pt x="242" y="554"/>
                    <a:pt x="248" y="555"/>
                  </a:cubicBezTo>
                  <a:cubicBezTo>
                    <a:pt x="248" y="564"/>
                    <a:pt x="248" y="572"/>
                    <a:pt x="248" y="581"/>
                  </a:cubicBezTo>
                  <a:cubicBezTo>
                    <a:pt x="242" y="580"/>
                    <a:pt x="235" y="580"/>
                    <a:pt x="229" y="579"/>
                  </a:cubicBezTo>
                  <a:cubicBezTo>
                    <a:pt x="229" y="570"/>
                    <a:pt x="229" y="561"/>
                    <a:pt x="229" y="553"/>
                  </a:cubicBezTo>
                  <a:close/>
                  <a:moveTo>
                    <a:pt x="229" y="499"/>
                  </a:moveTo>
                  <a:cubicBezTo>
                    <a:pt x="236" y="500"/>
                    <a:pt x="242" y="501"/>
                    <a:pt x="248" y="502"/>
                  </a:cubicBezTo>
                  <a:cubicBezTo>
                    <a:pt x="248" y="511"/>
                    <a:pt x="248" y="519"/>
                    <a:pt x="248" y="528"/>
                  </a:cubicBezTo>
                  <a:cubicBezTo>
                    <a:pt x="242" y="527"/>
                    <a:pt x="236" y="526"/>
                    <a:pt x="229" y="526"/>
                  </a:cubicBezTo>
                  <a:cubicBezTo>
                    <a:pt x="229" y="517"/>
                    <a:pt x="229" y="508"/>
                    <a:pt x="229" y="499"/>
                  </a:cubicBezTo>
                  <a:close/>
                  <a:moveTo>
                    <a:pt x="229" y="446"/>
                  </a:moveTo>
                  <a:cubicBezTo>
                    <a:pt x="236" y="447"/>
                    <a:pt x="242" y="448"/>
                    <a:pt x="248" y="449"/>
                  </a:cubicBezTo>
                  <a:cubicBezTo>
                    <a:pt x="248" y="458"/>
                    <a:pt x="248" y="466"/>
                    <a:pt x="248" y="475"/>
                  </a:cubicBezTo>
                  <a:cubicBezTo>
                    <a:pt x="242" y="474"/>
                    <a:pt x="236" y="473"/>
                    <a:pt x="229" y="472"/>
                  </a:cubicBezTo>
                  <a:cubicBezTo>
                    <a:pt x="229" y="464"/>
                    <a:pt x="229" y="455"/>
                    <a:pt x="229" y="446"/>
                  </a:cubicBezTo>
                  <a:close/>
                  <a:moveTo>
                    <a:pt x="230" y="393"/>
                  </a:moveTo>
                  <a:cubicBezTo>
                    <a:pt x="236" y="394"/>
                    <a:pt x="242" y="395"/>
                    <a:pt x="249" y="396"/>
                  </a:cubicBezTo>
                  <a:cubicBezTo>
                    <a:pt x="249" y="405"/>
                    <a:pt x="249" y="413"/>
                    <a:pt x="249" y="422"/>
                  </a:cubicBezTo>
                  <a:cubicBezTo>
                    <a:pt x="242" y="421"/>
                    <a:pt x="236" y="420"/>
                    <a:pt x="230" y="419"/>
                  </a:cubicBezTo>
                  <a:cubicBezTo>
                    <a:pt x="230" y="410"/>
                    <a:pt x="230" y="401"/>
                    <a:pt x="230" y="393"/>
                  </a:cubicBezTo>
                  <a:close/>
                  <a:moveTo>
                    <a:pt x="230" y="339"/>
                  </a:moveTo>
                  <a:cubicBezTo>
                    <a:pt x="236" y="341"/>
                    <a:pt x="242" y="342"/>
                    <a:pt x="249" y="343"/>
                  </a:cubicBezTo>
                  <a:cubicBezTo>
                    <a:pt x="249" y="352"/>
                    <a:pt x="249" y="360"/>
                    <a:pt x="249" y="369"/>
                  </a:cubicBezTo>
                  <a:cubicBezTo>
                    <a:pt x="242" y="368"/>
                    <a:pt x="236" y="367"/>
                    <a:pt x="230" y="366"/>
                  </a:cubicBezTo>
                  <a:cubicBezTo>
                    <a:pt x="230" y="357"/>
                    <a:pt x="230" y="348"/>
                    <a:pt x="230" y="339"/>
                  </a:cubicBezTo>
                  <a:close/>
                  <a:moveTo>
                    <a:pt x="230" y="286"/>
                  </a:moveTo>
                  <a:cubicBezTo>
                    <a:pt x="236" y="287"/>
                    <a:pt x="242" y="289"/>
                    <a:pt x="249" y="291"/>
                  </a:cubicBezTo>
                  <a:cubicBezTo>
                    <a:pt x="249" y="299"/>
                    <a:pt x="249" y="307"/>
                    <a:pt x="249" y="316"/>
                  </a:cubicBezTo>
                  <a:cubicBezTo>
                    <a:pt x="242" y="315"/>
                    <a:pt x="236" y="313"/>
                    <a:pt x="230" y="312"/>
                  </a:cubicBezTo>
                  <a:cubicBezTo>
                    <a:pt x="230" y="303"/>
                    <a:pt x="230" y="295"/>
                    <a:pt x="230" y="286"/>
                  </a:cubicBezTo>
                  <a:close/>
                  <a:moveTo>
                    <a:pt x="230" y="232"/>
                  </a:moveTo>
                  <a:cubicBezTo>
                    <a:pt x="236" y="234"/>
                    <a:pt x="243" y="236"/>
                    <a:pt x="249" y="238"/>
                  </a:cubicBezTo>
                  <a:cubicBezTo>
                    <a:pt x="249" y="246"/>
                    <a:pt x="249" y="255"/>
                    <a:pt x="249" y="263"/>
                  </a:cubicBezTo>
                  <a:cubicBezTo>
                    <a:pt x="243" y="262"/>
                    <a:pt x="236" y="260"/>
                    <a:pt x="230" y="259"/>
                  </a:cubicBezTo>
                  <a:cubicBezTo>
                    <a:pt x="230" y="250"/>
                    <a:pt x="230" y="241"/>
                    <a:pt x="230" y="232"/>
                  </a:cubicBezTo>
                  <a:close/>
                  <a:moveTo>
                    <a:pt x="230" y="179"/>
                  </a:moveTo>
                  <a:cubicBezTo>
                    <a:pt x="236" y="181"/>
                    <a:pt x="243" y="183"/>
                    <a:pt x="249" y="185"/>
                  </a:cubicBezTo>
                  <a:cubicBezTo>
                    <a:pt x="249" y="193"/>
                    <a:pt x="249" y="202"/>
                    <a:pt x="249" y="210"/>
                  </a:cubicBezTo>
                  <a:cubicBezTo>
                    <a:pt x="243" y="209"/>
                    <a:pt x="236" y="207"/>
                    <a:pt x="230" y="205"/>
                  </a:cubicBezTo>
                  <a:cubicBezTo>
                    <a:pt x="230" y="197"/>
                    <a:pt x="230" y="188"/>
                    <a:pt x="230" y="179"/>
                  </a:cubicBezTo>
                  <a:close/>
                  <a:moveTo>
                    <a:pt x="249" y="157"/>
                  </a:moveTo>
                  <a:cubicBezTo>
                    <a:pt x="230" y="152"/>
                    <a:pt x="230" y="152"/>
                    <a:pt x="230" y="152"/>
                  </a:cubicBezTo>
                  <a:cubicBezTo>
                    <a:pt x="230" y="126"/>
                    <a:pt x="230" y="126"/>
                    <a:pt x="230" y="126"/>
                  </a:cubicBezTo>
                  <a:cubicBezTo>
                    <a:pt x="249" y="132"/>
                    <a:pt x="249" y="132"/>
                    <a:pt x="249" y="132"/>
                  </a:cubicBezTo>
                  <a:lnTo>
                    <a:pt x="249" y="1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2064086" y="3561346"/>
              <a:ext cx="328508" cy="2524391"/>
            </a:xfrm>
            <a:custGeom>
              <a:avLst/>
              <a:gdLst>
                <a:gd name="T0" fmla="*/ 0 w 111"/>
                <a:gd name="T1" fmla="*/ 854 h 854"/>
                <a:gd name="T2" fmla="*/ 111 w 111"/>
                <a:gd name="T3" fmla="*/ 36 h 854"/>
                <a:gd name="T4" fmla="*/ 97 w 111"/>
                <a:gd name="T5" fmla="*/ 791 h 854"/>
                <a:gd name="T6" fmla="*/ 16 w 111"/>
                <a:gd name="T7" fmla="*/ 791 h 854"/>
                <a:gd name="T8" fmla="*/ 97 w 111"/>
                <a:gd name="T9" fmla="*/ 791 h 854"/>
                <a:gd name="T10" fmla="*/ 16 w 111"/>
                <a:gd name="T11" fmla="*/ 756 h 854"/>
                <a:gd name="T12" fmla="*/ 97 w 111"/>
                <a:gd name="T13" fmla="*/ 719 h 854"/>
                <a:gd name="T14" fmla="*/ 97 w 111"/>
                <a:gd name="T15" fmla="*/ 684 h 854"/>
                <a:gd name="T16" fmla="*/ 16 w 111"/>
                <a:gd name="T17" fmla="*/ 677 h 854"/>
                <a:gd name="T18" fmla="*/ 97 w 111"/>
                <a:gd name="T19" fmla="*/ 684 h 854"/>
                <a:gd name="T20" fmla="*/ 16 w 111"/>
                <a:gd name="T21" fmla="*/ 642 h 854"/>
                <a:gd name="T22" fmla="*/ 97 w 111"/>
                <a:gd name="T23" fmla="*/ 612 h 854"/>
                <a:gd name="T24" fmla="*/ 97 w 111"/>
                <a:gd name="T25" fmla="*/ 577 h 854"/>
                <a:gd name="T26" fmla="*/ 16 w 111"/>
                <a:gd name="T27" fmla="*/ 563 h 854"/>
                <a:gd name="T28" fmla="*/ 97 w 111"/>
                <a:gd name="T29" fmla="*/ 577 h 854"/>
                <a:gd name="T30" fmla="*/ 16 w 111"/>
                <a:gd name="T31" fmla="*/ 528 h 854"/>
                <a:gd name="T32" fmla="*/ 97 w 111"/>
                <a:gd name="T33" fmla="*/ 505 h 854"/>
                <a:gd name="T34" fmla="*/ 97 w 111"/>
                <a:gd name="T35" fmla="*/ 470 h 854"/>
                <a:gd name="T36" fmla="*/ 16 w 111"/>
                <a:gd name="T37" fmla="*/ 449 h 854"/>
                <a:gd name="T38" fmla="*/ 97 w 111"/>
                <a:gd name="T39" fmla="*/ 470 h 854"/>
                <a:gd name="T40" fmla="*/ 16 w 111"/>
                <a:gd name="T41" fmla="*/ 414 h 854"/>
                <a:gd name="T42" fmla="*/ 97 w 111"/>
                <a:gd name="T43" fmla="*/ 397 h 854"/>
                <a:gd name="T44" fmla="*/ 97 w 111"/>
                <a:gd name="T45" fmla="*/ 363 h 854"/>
                <a:gd name="T46" fmla="*/ 16 w 111"/>
                <a:gd name="T47" fmla="*/ 335 h 854"/>
                <a:gd name="T48" fmla="*/ 97 w 111"/>
                <a:gd name="T49" fmla="*/ 363 h 854"/>
                <a:gd name="T50" fmla="*/ 16 w 111"/>
                <a:gd name="T51" fmla="*/ 300 h 854"/>
                <a:gd name="T52" fmla="*/ 97 w 111"/>
                <a:gd name="T53" fmla="*/ 290 h 854"/>
                <a:gd name="T54" fmla="*/ 97 w 111"/>
                <a:gd name="T55" fmla="*/ 256 h 854"/>
                <a:gd name="T56" fmla="*/ 16 w 111"/>
                <a:gd name="T57" fmla="*/ 221 h 854"/>
                <a:gd name="T58" fmla="*/ 97 w 111"/>
                <a:gd name="T59" fmla="*/ 256 h 854"/>
                <a:gd name="T60" fmla="*/ 16 w 111"/>
                <a:gd name="T61" fmla="*/ 186 h 854"/>
                <a:gd name="T62" fmla="*/ 97 w 111"/>
                <a:gd name="T63" fmla="*/ 183 h 854"/>
                <a:gd name="T64" fmla="*/ 97 w 111"/>
                <a:gd name="T65" fmla="*/ 149 h 854"/>
                <a:gd name="T66" fmla="*/ 16 w 111"/>
                <a:gd name="T67" fmla="*/ 107 h 854"/>
                <a:gd name="T68" fmla="*/ 97 w 111"/>
                <a:gd name="T69" fmla="*/ 149 h 854"/>
                <a:gd name="T70" fmla="*/ 16 w 111"/>
                <a:gd name="T71" fmla="*/ 73 h 854"/>
                <a:gd name="T72" fmla="*/ 97 w 111"/>
                <a:gd name="T73" fmla="*/ 76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1" h="854">
                  <a:moveTo>
                    <a:pt x="0" y="0"/>
                  </a:moveTo>
                  <a:cubicBezTo>
                    <a:pt x="0" y="854"/>
                    <a:pt x="0" y="854"/>
                    <a:pt x="0" y="854"/>
                  </a:cubicBezTo>
                  <a:cubicBezTo>
                    <a:pt x="111" y="827"/>
                    <a:pt x="111" y="827"/>
                    <a:pt x="111" y="827"/>
                  </a:cubicBezTo>
                  <a:cubicBezTo>
                    <a:pt x="111" y="36"/>
                    <a:pt x="111" y="36"/>
                    <a:pt x="111" y="36"/>
                  </a:cubicBezTo>
                  <a:lnTo>
                    <a:pt x="0" y="0"/>
                  </a:lnTo>
                  <a:close/>
                  <a:moveTo>
                    <a:pt x="97" y="791"/>
                  </a:moveTo>
                  <a:cubicBezTo>
                    <a:pt x="16" y="813"/>
                    <a:pt x="16" y="813"/>
                    <a:pt x="16" y="813"/>
                  </a:cubicBezTo>
                  <a:cubicBezTo>
                    <a:pt x="16" y="791"/>
                    <a:pt x="16" y="791"/>
                    <a:pt x="16" y="791"/>
                  </a:cubicBezTo>
                  <a:cubicBezTo>
                    <a:pt x="97" y="773"/>
                    <a:pt x="97" y="773"/>
                    <a:pt x="97" y="773"/>
                  </a:cubicBezTo>
                  <a:lnTo>
                    <a:pt x="97" y="791"/>
                  </a:lnTo>
                  <a:close/>
                  <a:moveTo>
                    <a:pt x="97" y="737"/>
                  </a:moveTo>
                  <a:cubicBezTo>
                    <a:pt x="70" y="743"/>
                    <a:pt x="43" y="750"/>
                    <a:pt x="16" y="756"/>
                  </a:cubicBezTo>
                  <a:cubicBezTo>
                    <a:pt x="16" y="748"/>
                    <a:pt x="16" y="741"/>
                    <a:pt x="16" y="734"/>
                  </a:cubicBezTo>
                  <a:cubicBezTo>
                    <a:pt x="43" y="729"/>
                    <a:pt x="70" y="724"/>
                    <a:pt x="97" y="719"/>
                  </a:cubicBezTo>
                  <a:cubicBezTo>
                    <a:pt x="97" y="725"/>
                    <a:pt x="97" y="731"/>
                    <a:pt x="97" y="737"/>
                  </a:cubicBezTo>
                  <a:close/>
                  <a:moveTo>
                    <a:pt x="97" y="684"/>
                  </a:moveTo>
                  <a:cubicBezTo>
                    <a:pt x="70" y="689"/>
                    <a:pt x="43" y="694"/>
                    <a:pt x="16" y="699"/>
                  </a:cubicBezTo>
                  <a:cubicBezTo>
                    <a:pt x="16" y="691"/>
                    <a:pt x="16" y="684"/>
                    <a:pt x="16" y="677"/>
                  </a:cubicBezTo>
                  <a:cubicBezTo>
                    <a:pt x="43" y="673"/>
                    <a:pt x="70" y="669"/>
                    <a:pt x="97" y="666"/>
                  </a:cubicBezTo>
                  <a:cubicBezTo>
                    <a:pt x="97" y="672"/>
                    <a:pt x="97" y="678"/>
                    <a:pt x="97" y="684"/>
                  </a:cubicBezTo>
                  <a:close/>
                  <a:moveTo>
                    <a:pt x="97" y="630"/>
                  </a:moveTo>
                  <a:cubicBezTo>
                    <a:pt x="70" y="634"/>
                    <a:pt x="43" y="638"/>
                    <a:pt x="16" y="642"/>
                  </a:cubicBezTo>
                  <a:cubicBezTo>
                    <a:pt x="16" y="635"/>
                    <a:pt x="16" y="627"/>
                    <a:pt x="16" y="620"/>
                  </a:cubicBezTo>
                  <a:cubicBezTo>
                    <a:pt x="43" y="617"/>
                    <a:pt x="70" y="615"/>
                    <a:pt x="97" y="612"/>
                  </a:cubicBezTo>
                  <a:cubicBezTo>
                    <a:pt x="97" y="618"/>
                    <a:pt x="97" y="624"/>
                    <a:pt x="97" y="630"/>
                  </a:cubicBezTo>
                  <a:close/>
                  <a:moveTo>
                    <a:pt x="97" y="577"/>
                  </a:moveTo>
                  <a:cubicBezTo>
                    <a:pt x="70" y="580"/>
                    <a:pt x="43" y="582"/>
                    <a:pt x="16" y="585"/>
                  </a:cubicBezTo>
                  <a:cubicBezTo>
                    <a:pt x="16" y="578"/>
                    <a:pt x="16" y="570"/>
                    <a:pt x="16" y="563"/>
                  </a:cubicBezTo>
                  <a:cubicBezTo>
                    <a:pt x="43" y="561"/>
                    <a:pt x="70" y="560"/>
                    <a:pt x="97" y="558"/>
                  </a:cubicBezTo>
                  <a:cubicBezTo>
                    <a:pt x="97" y="564"/>
                    <a:pt x="97" y="571"/>
                    <a:pt x="97" y="577"/>
                  </a:cubicBezTo>
                  <a:close/>
                  <a:moveTo>
                    <a:pt x="97" y="523"/>
                  </a:moveTo>
                  <a:cubicBezTo>
                    <a:pt x="70" y="525"/>
                    <a:pt x="43" y="526"/>
                    <a:pt x="16" y="528"/>
                  </a:cubicBezTo>
                  <a:cubicBezTo>
                    <a:pt x="16" y="521"/>
                    <a:pt x="16" y="513"/>
                    <a:pt x="16" y="506"/>
                  </a:cubicBezTo>
                  <a:cubicBezTo>
                    <a:pt x="43" y="505"/>
                    <a:pt x="70" y="505"/>
                    <a:pt x="97" y="505"/>
                  </a:cubicBezTo>
                  <a:cubicBezTo>
                    <a:pt x="97" y="511"/>
                    <a:pt x="97" y="517"/>
                    <a:pt x="97" y="523"/>
                  </a:cubicBezTo>
                  <a:close/>
                  <a:moveTo>
                    <a:pt x="97" y="470"/>
                  </a:moveTo>
                  <a:cubicBezTo>
                    <a:pt x="70" y="470"/>
                    <a:pt x="43" y="471"/>
                    <a:pt x="16" y="471"/>
                  </a:cubicBezTo>
                  <a:cubicBezTo>
                    <a:pt x="16" y="464"/>
                    <a:pt x="16" y="456"/>
                    <a:pt x="16" y="449"/>
                  </a:cubicBezTo>
                  <a:cubicBezTo>
                    <a:pt x="43" y="450"/>
                    <a:pt x="70" y="450"/>
                    <a:pt x="97" y="451"/>
                  </a:cubicBezTo>
                  <a:cubicBezTo>
                    <a:pt x="97" y="457"/>
                    <a:pt x="97" y="464"/>
                    <a:pt x="97" y="470"/>
                  </a:cubicBezTo>
                  <a:close/>
                  <a:moveTo>
                    <a:pt x="97" y="417"/>
                  </a:moveTo>
                  <a:cubicBezTo>
                    <a:pt x="70" y="416"/>
                    <a:pt x="43" y="415"/>
                    <a:pt x="16" y="414"/>
                  </a:cubicBezTo>
                  <a:cubicBezTo>
                    <a:pt x="16" y="407"/>
                    <a:pt x="16" y="399"/>
                    <a:pt x="16" y="392"/>
                  </a:cubicBezTo>
                  <a:cubicBezTo>
                    <a:pt x="43" y="394"/>
                    <a:pt x="70" y="396"/>
                    <a:pt x="97" y="397"/>
                  </a:cubicBezTo>
                  <a:cubicBezTo>
                    <a:pt x="97" y="404"/>
                    <a:pt x="97" y="410"/>
                    <a:pt x="97" y="417"/>
                  </a:cubicBezTo>
                  <a:close/>
                  <a:moveTo>
                    <a:pt x="97" y="363"/>
                  </a:moveTo>
                  <a:cubicBezTo>
                    <a:pt x="70" y="361"/>
                    <a:pt x="43" y="359"/>
                    <a:pt x="16" y="357"/>
                  </a:cubicBezTo>
                  <a:cubicBezTo>
                    <a:pt x="16" y="350"/>
                    <a:pt x="16" y="342"/>
                    <a:pt x="16" y="335"/>
                  </a:cubicBezTo>
                  <a:cubicBezTo>
                    <a:pt x="43" y="338"/>
                    <a:pt x="70" y="341"/>
                    <a:pt x="97" y="344"/>
                  </a:cubicBezTo>
                  <a:cubicBezTo>
                    <a:pt x="97" y="350"/>
                    <a:pt x="97" y="357"/>
                    <a:pt x="97" y="363"/>
                  </a:cubicBezTo>
                  <a:close/>
                  <a:moveTo>
                    <a:pt x="97" y="310"/>
                  </a:moveTo>
                  <a:cubicBezTo>
                    <a:pt x="70" y="307"/>
                    <a:pt x="43" y="303"/>
                    <a:pt x="16" y="300"/>
                  </a:cubicBezTo>
                  <a:cubicBezTo>
                    <a:pt x="16" y="293"/>
                    <a:pt x="16" y="286"/>
                    <a:pt x="16" y="278"/>
                  </a:cubicBezTo>
                  <a:cubicBezTo>
                    <a:pt x="43" y="282"/>
                    <a:pt x="70" y="286"/>
                    <a:pt x="97" y="290"/>
                  </a:cubicBezTo>
                  <a:cubicBezTo>
                    <a:pt x="97" y="297"/>
                    <a:pt x="97" y="303"/>
                    <a:pt x="97" y="310"/>
                  </a:cubicBezTo>
                  <a:close/>
                  <a:moveTo>
                    <a:pt x="97" y="256"/>
                  </a:moveTo>
                  <a:cubicBezTo>
                    <a:pt x="70" y="252"/>
                    <a:pt x="43" y="248"/>
                    <a:pt x="16" y="243"/>
                  </a:cubicBezTo>
                  <a:cubicBezTo>
                    <a:pt x="16" y="236"/>
                    <a:pt x="16" y="229"/>
                    <a:pt x="16" y="221"/>
                  </a:cubicBezTo>
                  <a:cubicBezTo>
                    <a:pt x="43" y="226"/>
                    <a:pt x="70" y="231"/>
                    <a:pt x="97" y="237"/>
                  </a:cubicBezTo>
                  <a:cubicBezTo>
                    <a:pt x="97" y="243"/>
                    <a:pt x="97" y="250"/>
                    <a:pt x="97" y="256"/>
                  </a:cubicBezTo>
                  <a:close/>
                  <a:moveTo>
                    <a:pt x="97" y="203"/>
                  </a:moveTo>
                  <a:cubicBezTo>
                    <a:pt x="70" y="197"/>
                    <a:pt x="43" y="192"/>
                    <a:pt x="16" y="186"/>
                  </a:cubicBezTo>
                  <a:cubicBezTo>
                    <a:pt x="16" y="179"/>
                    <a:pt x="16" y="172"/>
                    <a:pt x="16" y="164"/>
                  </a:cubicBezTo>
                  <a:cubicBezTo>
                    <a:pt x="43" y="171"/>
                    <a:pt x="70" y="177"/>
                    <a:pt x="97" y="183"/>
                  </a:cubicBezTo>
                  <a:cubicBezTo>
                    <a:pt x="97" y="190"/>
                    <a:pt x="97" y="196"/>
                    <a:pt x="97" y="203"/>
                  </a:cubicBezTo>
                  <a:close/>
                  <a:moveTo>
                    <a:pt x="97" y="149"/>
                  </a:moveTo>
                  <a:cubicBezTo>
                    <a:pt x="70" y="143"/>
                    <a:pt x="43" y="136"/>
                    <a:pt x="16" y="129"/>
                  </a:cubicBezTo>
                  <a:cubicBezTo>
                    <a:pt x="16" y="122"/>
                    <a:pt x="16" y="115"/>
                    <a:pt x="16" y="107"/>
                  </a:cubicBezTo>
                  <a:cubicBezTo>
                    <a:pt x="43" y="115"/>
                    <a:pt x="70" y="122"/>
                    <a:pt x="97" y="129"/>
                  </a:cubicBezTo>
                  <a:cubicBezTo>
                    <a:pt x="97" y="136"/>
                    <a:pt x="97" y="143"/>
                    <a:pt x="97" y="149"/>
                  </a:cubicBezTo>
                  <a:close/>
                  <a:moveTo>
                    <a:pt x="97" y="96"/>
                  </a:moveTo>
                  <a:cubicBezTo>
                    <a:pt x="16" y="73"/>
                    <a:pt x="16" y="73"/>
                    <a:pt x="16" y="73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97" y="76"/>
                    <a:pt x="97" y="76"/>
                    <a:pt x="97" y="76"/>
                  </a:cubicBezTo>
                  <a:lnTo>
                    <a:pt x="97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408318" y="3563844"/>
              <a:ext cx="629536" cy="2521891"/>
            </a:xfrm>
            <a:custGeom>
              <a:avLst/>
              <a:gdLst>
                <a:gd name="T0" fmla="*/ 176 w 213"/>
                <a:gd name="T1" fmla="*/ 810 h 853"/>
                <a:gd name="T2" fmla="*/ 141 w 213"/>
                <a:gd name="T3" fmla="*/ 763 h 853"/>
                <a:gd name="T4" fmla="*/ 141 w 213"/>
                <a:gd name="T5" fmla="*/ 697 h 853"/>
                <a:gd name="T6" fmla="*/ 176 w 213"/>
                <a:gd name="T7" fmla="*/ 655 h 853"/>
                <a:gd name="T8" fmla="*/ 176 w 213"/>
                <a:gd name="T9" fmla="*/ 638 h 853"/>
                <a:gd name="T10" fmla="*/ 176 w 213"/>
                <a:gd name="T11" fmla="*/ 552 h 853"/>
                <a:gd name="T12" fmla="*/ 141 w 213"/>
                <a:gd name="T13" fmla="*/ 510 h 853"/>
                <a:gd name="T14" fmla="*/ 141 w 213"/>
                <a:gd name="T15" fmla="*/ 444 h 853"/>
                <a:gd name="T16" fmla="*/ 176 w 213"/>
                <a:gd name="T17" fmla="*/ 397 h 853"/>
                <a:gd name="T18" fmla="*/ 176 w 213"/>
                <a:gd name="T19" fmla="*/ 379 h 853"/>
                <a:gd name="T20" fmla="*/ 176 w 213"/>
                <a:gd name="T21" fmla="*/ 336 h 853"/>
                <a:gd name="T22" fmla="*/ 141 w 213"/>
                <a:gd name="T23" fmla="*/ 256 h 853"/>
                <a:gd name="T24" fmla="*/ 141 w 213"/>
                <a:gd name="T25" fmla="*/ 190 h 853"/>
                <a:gd name="T26" fmla="*/ 176 w 213"/>
                <a:gd name="T27" fmla="*/ 138 h 853"/>
                <a:gd name="T28" fmla="*/ 176 w 213"/>
                <a:gd name="T29" fmla="*/ 121 h 853"/>
                <a:gd name="T30" fmla="*/ 94 w 213"/>
                <a:gd name="T31" fmla="*/ 78 h 853"/>
                <a:gd name="T32" fmla="*/ 117 w 213"/>
                <a:gd name="T33" fmla="*/ 112 h 853"/>
                <a:gd name="T34" fmla="*/ 117 w 213"/>
                <a:gd name="T35" fmla="*/ 177 h 853"/>
                <a:gd name="T36" fmla="*/ 94 w 213"/>
                <a:gd name="T37" fmla="*/ 223 h 853"/>
                <a:gd name="T38" fmla="*/ 94 w 213"/>
                <a:gd name="T39" fmla="*/ 242 h 853"/>
                <a:gd name="T40" fmla="*/ 94 w 213"/>
                <a:gd name="T41" fmla="*/ 324 h 853"/>
                <a:gd name="T42" fmla="*/ 116 w 213"/>
                <a:gd name="T43" fmla="*/ 362 h 853"/>
                <a:gd name="T44" fmla="*/ 116 w 213"/>
                <a:gd name="T45" fmla="*/ 427 h 853"/>
                <a:gd name="T46" fmla="*/ 94 w 213"/>
                <a:gd name="T47" fmla="*/ 469 h 853"/>
                <a:gd name="T48" fmla="*/ 94 w 213"/>
                <a:gd name="T49" fmla="*/ 489 h 853"/>
                <a:gd name="T50" fmla="*/ 93 w 213"/>
                <a:gd name="T51" fmla="*/ 571 h 853"/>
                <a:gd name="T52" fmla="*/ 116 w 213"/>
                <a:gd name="T53" fmla="*/ 612 h 853"/>
                <a:gd name="T54" fmla="*/ 116 w 213"/>
                <a:gd name="T55" fmla="*/ 676 h 853"/>
                <a:gd name="T56" fmla="*/ 93 w 213"/>
                <a:gd name="T57" fmla="*/ 716 h 853"/>
                <a:gd name="T58" fmla="*/ 93 w 213"/>
                <a:gd name="T59" fmla="*/ 735 h 853"/>
                <a:gd name="T60" fmla="*/ 74 w 213"/>
                <a:gd name="T61" fmla="*/ 796 h 853"/>
                <a:gd name="T62" fmla="*/ 58 w 213"/>
                <a:gd name="T63" fmla="*/ 754 h 853"/>
                <a:gd name="T64" fmla="*/ 74 w 213"/>
                <a:gd name="T65" fmla="*/ 694 h 853"/>
                <a:gd name="T66" fmla="*/ 74 w 213"/>
                <a:gd name="T67" fmla="*/ 653 h 853"/>
                <a:gd name="T68" fmla="*/ 58 w 213"/>
                <a:gd name="T69" fmla="*/ 633 h 853"/>
                <a:gd name="T70" fmla="*/ 58 w 213"/>
                <a:gd name="T71" fmla="*/ 552 h 853"/>
                <a:gd name="T72" fmla="*/ 58 w 213"/>
                <a:gd name="T73" fmla="*/ 512 h 853"/>
                <a:gd name="T74" fmla="*/ 58 w 213"/>
                <a:gd name="T75" fmla="*/ 452 h 853"/>
                <a:gd name="T76" fmla="*/ 74 w 213"/>
                <a:gd name="T77" fmla="*/ 409 h 853"/>
                <a:gd name="T78" fmla="*/ 74 w 213"/>
                <a:gd name="T79" fmla="*/ 390 h 853"/>
                <a:gd name="T80" fmla="*/ 74 w 213"/>
                <a:gd name="T81" fmla="*/ 308 h 853"/>
                <a:gd name="T82" fmla="*/ 58 w 213"/>
                <a:gd name="T83" fmla="*/ 271 h 853"/>
                <a:gd name="T84" fmla="*/ 58 w 213"/>
                <a:gd name="T85" fmla="*/ 210 h 853"/>
                <a:gd name="T86" fmla="*/ 74 w 213"/>
                <a:gd name="T87" fmla="*/ 186 h 853"/>
                <a:gd name="T88" fmla="*/ 74 w 213"/>
                <a:gd name="T89" fmla="*/ 146 h 853"/>
                <a:gd name="T90" fmla="*/ 43 w 213"/>
                <a:gd name="T91" fmla="*/ 793 h 853"/>
                <a:gd name="T92" fmla="*/ 28 w 213"/>
                <a:gd name="T93" fmla="*/ 751 h 853"/>
                <a:gd name="T94" fmla="*/ 28 w 213"/>
                <a:gd name="T95" fmla="*/ 692 h 853"/>
                <a:gd name="T96" fmla="*/ 43 w 213"/>
                <a:gd name="T97" fmla="*/ 653 h 853"/>
                <a:gd name="T98" fmla="*/ 42 w 213"/>
                <a:gd name="T99" fmla="*/ 633 h 853"/>
                <a:gd name="T100" fmla="*/ 42 w 213"/>
                <a:gd name="T101" fmla="*/ 553 h 853"/>
                <a:gd name="T102" fmla="*/ 28 w 213"/>
                <a:gd name="T103" fmla="*/ 514 h 853"/>
                <a:gd name="T104" fmla="*/ 28 w 213"/>
                <a:gd name="T105" fmla="*/ 455 h 853"/>
                <a:gd name="T106" fmla="*/ 42 w 213"/>
                <a:gd name="T107" fmla="*/ 414 h 853"/>
                <a:gd name="T108" fmla="*/ 42 w 213"/>
                <a:gd name="T109" fmla="*/ 393 h 853"/>
                <a:gd name="T110" fmla="*/ 42 w 213"/>
                <a:gd name="T111" fmla="*/ 314 h 853"/>
                <a:gd name="T112" fmla="*/ 27 w 213"/>
                <a:gd name="T113" fmla="*/ 276 h 853"/>
                <a:gd name="T114" fmla="*/ 27 w 213"/>
                <a:gd name="T115" fmla="*/ 218 h 853"/>
                <a:gd name="T116" fmla="*/ 41 w 213"/>
                <a:gd name="T117" fmla="*/ 174 h 853"/>
                <a:gd name="T118" fmla="*/ 41 w 213"/>
                <a:gd name="T119" fmla="*/ 154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3" h="853">
                  <a:moveTo>
                    <a:pt x="0" y="820"/>
                  </a:moveTo>
                  <a:cubicBezTo>
                    <a:pt x="213" y="853"/>
                    <a:pt x="213" y="853"/>
                    <a:pt x="213" y="853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0" y="73"/>
                    <a:pt x="0" y="73"/>
                    <a:pt x="0" y="73"/>
                  </a:cubicBezTo>
                  <a:lnTo>
                    <a:pt x="0" y="820"/>
                  </a:lnTo>
                  <a:close/>
                  <a:moveTo>
                    <a:pt x="176" y="810"/>
                  </a:moveTo>
                  <a:cubicBezTo>
                    <a:pt x="141" y="805"/>
                    <a:pt x="141" y="805"/>
                    <a:pt x="141" y="805"/>
                  </a:cubicBezTo>
                  <a:cubicBezTo>
                    <a:pt x="141" y="781"/>
                    <a:pt x="141" y="781"/>
                    <a:pt x="141" y="781"/>
                  </a:cubicBezTo>
                  <a:cubicBezTo>
                    <a:pt x="176" y="785"/>
                    <a:pt x="176" y="785"/>
                    <a:pt x="176" y="785"/>
                  </a:cubicBezTo>
                  <a:lnTo>
                    <a:pt x="176" y="810"/>
                  </a:lnTo>
                  <a:close/>
                  <a:moveTo>
                    <a:pt x="176" y="767"/>
                  </a:moveTo>
                  <a:cubicBezTo>
                    <a:pt x="164" y="766"/>
                    <a:pt x="152" y="764"/>
                    <a:pt x="141" y="763"/>
                  </a:cubicBezTo>
                  <a:cubicBezTo>
                    <a:pt x="141" y="755"/>
                    <a:pt x="141" y="747"/>
                    <a:pt x="141" y="739"/>
                  </a:cubicBezTo>
                  <a:cubicBezTo>
                    <a:pt x="152" y="740"/>
                    <a:pt x="164" y="741"/>
                    <a:pt x="176" y="741"/>
                  </a:cubicBezTo>
                  <a:cubicBezTo>
                    <a:pt x="176" y="750"/>
                    <a:pt x="176" y="759"/>
                    <a:pt x="176" y="767"/>
                  </a:cubicBezTo>
                  <a:close/>
                  <a:moveTo>
                    <a:pt x="176" y="724"/>
                  </a:moveTo>
                  <a:cubicBezTo>
                    <a:pt x="164" y="723"/>
                    <a:pt x="152" y="722"/>
                    <a:pt x="141" y="721"/>
                  </a:cubicBezTo>
                  <a:cubicBezTo>
                    <a:pt x="141" y="713"/>
                    <a:pt x="141" y="705"/>
                    <a:pt x="141" y="697"/>
                  </a:cubicBezTo>
                  <a:cubicBezTo>
                    <a:pt x="152" y="697"/>
                    <a:pt x="164" y="698"/>
                    <a:pt x="176" y="698"/>
                  </a:cubicBezTo>
                  <a:cubicBezTo>
                    <a:pt x="176" y="707"/>
                    <a:pt x="176" y="715"/>
                    <a:pt x="176" y="724"/>
                  </a:cubicBezTo>
                  <a:close/>
                  <a:moveTo>
                    <a:pt x="176" y="681"/>
                  </a:moveTo>
                  <a:cubicBezTo>
                    <a:pt x="164" y="680"/>
                    <a:pt x="152" y="679"/>
                    <a:pt x="141" y="679"/>
                  </a:cubicBezTo>
                  <a:cubicBezTo>
                    <a:pt x="141" y="671"/>
                    <a:pt x="141" y="663"/>
                    <a:pt x="141" y="655"/>
                  </a:cubicBezTo>
                  <a:cubicBezTo>
                    <a:pt x="152" y="655"/>
                    <a:pt x="164" y="655"/>
                    <a:pt x="176" y="655"/>
                  </a:cubicBezTo>
                  <a:cubicBezTo>
                    <a:pt x="176" y="664"/>
                    <a:pt x="176" y="672"/>
                    <a:pt x="176" y="681"/>
                  </a:cubicBezTo>
                  <a:close/>
                  <a:moveTo>
                    <a:pt x="176" y="638"/>
                  </a:moveTo>
                  <a:cubicBezTo>
                    <a:pt x="164" y="637"/>
                    <a:pt x="152" y="637"/>
                    <a:pt x="141" y="636"/>
                  </a:cubicBezTo>
                  <a:cubicBezTo>
                    <a:pt x="141" y="628"/>
                    <a:pt x="141" y="620"/>
                    <a:pt x="141" y="613"/>
                  </a:cubicBezTo>
                  <a:cubicBezTo>
                    <a:pt x="152" y="612"/>
                    <a:pt x="164" y="612"/>
                    <a:pt x="176" y="612"/>
                  </a:cubicBezTo>
                  <a:cubicBezTo>
                    <a:pt x="176" y="621"/>
                    <a:pt x="176" y="629"/>
                    <a:pt x="176" y="638"/>
                  </a:cubicBezTo>
                  <a:close/>
                  <a:moveTo>
                    <a:pt x="176" y="595"/>
                  </a:moveTo>
                  <a:cubicBezTo>
                    <a:pt x="164" y="595"/>
                    <a:pt x="152" y="594"/>
                    <a:pt x="141" y="594"/>
                  </a:cubicBezTo>
                  <a:cubicBezTo>
                    <a:pt x="141" y="586"/>
                    <a:pt x="141" y="578"/>
                    <a:pt x="141" y="570"/>
                  </a:cubicBezTo>
                  <a:cubicBezTo>
                    <a:pt x="152" y="570"/>
                    <a:pt x="164" y="570"/>
                    <a:pt x="176" y="569"/>
                  </a:cubicBezTo>
                  <a:cubicBezTo>
                    <a:pt x="176" y="578"/>
                    <a:pt x="176" y="586"/>
                    <a:pt x="176" y="595"/>
                  </a:cubicBezTo>
                  <a:close/>
                  <a:moveTo>
                    <a:pt x="176" y="552"/>
                  </a:moveTo>
                  <a:cubicBezTo>
                    <a:pt x="164" y="552"/>
                    <a:pt x="152" y="552"/>
                    <a:pt x="141" y="552"/>
                  </a:cubicBezTo>
                  <a:cubicBezTo>
                    <a:pt x="141" y="544"/>
                    <a:pt x="141" y="536"/>
                    <a:pt x="141" y="528"/>
                  </a:cubicBezTo>
                  <a:cubicBezTo>
                    <a:pt x="152" y="527"/>
                    <a:pt x="164" y="527"/>
                    <a:pt x="176" y="526"/>
                  </a:cubicBezTo>
                  <a:cubicBezTo>
                    <a:pt x="176" y="535"/>
                    <a:pt x="176" y="543"/>
                    <a:pt x="176" y="552"/>
                  </a:cubicBezTo>
                  <a:close/>
                  <a:moveTo>
                    <a:pt x="176" y="509"/>
                  </a:moveTo>
                  <a:cubicBezTo>
                    <a:pt x="164" y="509"/>
                    <a:pt x="152" y="509"/>
                    <a:pt x="141" y="510"/>
                  </a:cubicBezTo>
                  <a:cubicBezTo>
                    <a:pt x="141" y="502"/>
                    <a:pt x="141" y="494"/>
                    <a:pt x="141" y="486"/>
                  </a:cubicBezTo>
                  <a:cubicBezTo>
                    <a:pt x="152" y="485"/>
                    <a:pt x="164" y="484"/>
                    <a:pt x="176" y="483"/>
                  </a:cubicBezTo>
                  <a:cubicBezTo>
                    <a:pt x="176" y="492"/>
                    <a:pt x="176" y="500"/>
                    <a:pt x="176" y="509"/>
                  </a:cubicBezTo>
                  <a:close/>
                  <a:moveTo>
                    <a:pt x="176" y="466"/>
                  </a:moveTo>
                  <a:cubicBezTo>
                    <a:pt x="164" y="466"/>
                    <a:pt x="152" y="467"/>
                    <a:pt x="141" y="467"/>
                  </a:cubicBezTo>
                  <a:cubicBezTo>
                    <a:pt x="141" y="460"/>
                    <a:pt x="141" y="452"/>
                    <a:pt x="141" y="444"/>
                  </a:cubicBezTo>
                  <a:cubicBezTo>
                    <a:pt x="152" y="442"/>
                    <a:pt x="164" y="441"/>
                    <a:pt x="176" y="440"/>
                  </a:cubicBezTo>
                  <a:cubicBezTo>
                    <a:pt x="176" y="448"/>
                    <a:pt x="176" y="457"/>
                    <a:pt x="176" y="466"/>
                  </a:cubicBezTo>
                  <a:close/>
                  <a:moveTo>
                    <a:pt x="176" y="422"/>
                  </a:moveTo>
                  <a:cubicBezTo>
                    <a:pt x="164" y="423"/>
                    <a:pt x="152" y="424"/>
                    <a:pt x="141" y="425"/>
                  </a:cubicBezTo>
                  <a:cubicBezTo>
                    <a:pt x="141" y="417"/>
                    <a:pt x="141" y="409"/>
                    <a:pt x="141" y="401"/>
                  </a:cubicBezTo>
                  <a:cubicBezTo>
                    <a:pt x="152" y="400"/>
                    <a:pt x="164" y="398"/>
                    <a:pt x="176" y="397"/>
                  </a:cubicBezTo>
                  <a:cubicBezTo>
                    <a:pt x="176" y="405"/>
                    <a:pt x="176" y="414"/>
                    <a:pt x="176" y="422"/>
                  </a:cubicBezTo>
                  <a:close/>
                  <a:moveTo>
                    <a:pt x="176" y="379"/>
                  </a:moveTo>
                  <a:cubicBezTo>
                    <a:pt x="164" y="381"/>
                    <a:pt x="152" y="382"/>
                    <a:pt x="141" y="383"/>
                  </a:cubicBezTo>
                  <a:cubicBezTo>
                    <a:pt x="141" y="375"/>
                    <a:pt x="141" y="367"/>
                    <a:pt x="141" y="359"/>
                  </a:cubicBezTo>
                  <a:cubicBezTo>
                    <a:pt x="152" y="357"/>
                    <a:pt x="164" y="356"/>
                    <a:pt x="176" y="354"/>
                  </a:cubicBezTo>
                  <a:cubicBezTo>
                    <a:pt x="176" y="362"/>
                    <a:pt x="176" y="371"/>
                    <a:pt x="176" y="379"/>
                  </a:cubicBezTo>
                  <a:close/>
                  <a:moveTo>
                    <a:pt x="141" y="299"/>
                  </a:moveTo>
                  <a:cubicBezTo>
                    <a:pt x="141" y="291"/>
                    <a:pt x="141" y="283"/>
                    <a:pt x="141" y="275"/>
                  </a:cubicBezTo>
                  <a:cubicBezTo>
                    <a:pt x="152" y="272"/>
                    <a:pt x="164" y="270"/>
                    <a:pt x="176" y="268"/>
                  </a:cubicBezTo>
                  <a:cubicBezTo>
                    <a:pt x="176" y="276"/>
                    <a:pt x="176" y="285"/>
                    <a:pt x="176" y="293"/>
                  </a:cubicBezTo>
                  <a:cubicBezTo>
                    <a:pt x="164" y="295"/>
                    <a:pt x="152" y="297"/>
                    <a:pt x="141" y="299"/>
                  </a:cubicBezTo>
                  <a:close/>
                  <a:moveTo>
                    <a:pt x="176" y="336"/>
                  </a:moveTo>
                  <a:cubicBezTo>
                    <a:pt x="164" y="338"/>
                    <a:pt x="152" y="339"/>
                    <a:pt x="141" y="341"/>
                  </a:cubicBezTo>
                  <a:cubicBezTo>
                    <a:pt x="141" y="333"/>
                    <a:pt x="141" y="325"/>
                    <a:pt x="141" y="317"/>
                  </a:cubicBezTo>
                  <a:cubicBezTo>
                    <a:pt x="152" y="315"/>
                    <a:pt x="164" y="313"/>
                    <a:pt x="176" y="311"/>
                  </a:cubicBezTo>
                  <a:cubicBezTo>
                    <a:pt x="176" y="319"/>
                    <a:pt x="176" y="328"/>
                    <a:pt x="176" y="336"/>
                  </a:cubicBezTo>
                  <a:close/>
                  <a:moveTo>
                    <a:pt x="176" y="250"/>
                  </a:moveTo>
                  <a:cubicBezTo>
                    <a:pt x="164" y="252"/>
                    <a:pt x="152" y="254"/>
                    <a:pt x="141" y="256"/>
                  </a:cubicBezTo>
                  <a:cubicBezTo>
                    <a:pt x="141" y="248"/>
                    <a:pt x="141" y="240"/>
                    <a:pt x="141" y="232"/>
                  </a:cubicBezTo>
                  <a:cubicBezTo>
                    <a:pt x="152" y="230"/>
                    <a:pt x="164" y="227"/>
                    <a:pt x="176" y="224"/>
                  </a:cubicBezTo>
                  <a:cubicBezTo>
                    <a:pt x="176" y="233"/>
                    <a:pt x="176" y="242"/>
                    <a:pt x="176" y="250"/>
                  </a:cubicBezTo>
                  <a:close/>
                  <a:moveTo>
                    <a:pt x="176" y="207"/>
                  </a:moveTo>
                  <a:cubicBezTo>
                    <a:pt x="164" y="209"/>
                    <a:pt x="152" y="212"/>
                    <a:pt x="141" y="214"/>
                  </a:cubicBezTo>
                  <a:cubicBezTo>
                    <a:pt x="141" y="206"/>
                    <a:pt x="141" y="198"/>
                    <a:pt x="141" y="190"/>
                  </a:cubicBezTo>
                  <a:cubicBezTo>
                    <a:pt x="152" y="187"/>
                    <a:pt x="164" y="184"/>
                    <a:pt x="176" y="181"/>
                  </a:cubicBezTo>
                  <a:cubicBezTo>
                    <a:pt x="176" y="190"/>
                    <a:pt x="176" y="198"/>
                    <a:pt x="176" y="207"/>
                  </a:cubicBezTo>
                  <a:close/>
                  <a:moveTo>
                    <a:pt x="176" y="164"/>
                  </a:moveTo>
                  <a:cubicBezTo>
                    <a:pt x="164" y="167"/>
                    <a:pt x="152" y="169"/>
                    <a:pt x="141" y="172"/>
                  </a:cubicBezTo>
                  <a:cubicBezTo>
                    <a:pt x="141" y="164"/>
                    <a:pt x="141" y="156"/>
                    <a:pt x="141" y="148"/>
                  </a:cubicBezTo>
                  <a:cubicBezTo>
                    <a:pt x="152" y="145"/>
                    <a:pt x="164" y="142"/>
                    <a:pt x="176" y="138"/>
                  </a:cubicBezTo>
                  <a:cubicBezTo>
                    <a:pt x="176" y="147"/>
                    <a:pt x="176" y="155"/>
                    <a:pt x="176" y="164"/>
                  </a:cubicBezTo>
                  <a:close/>
                  <a:moveTo>
                    <a:pt x="176" y="121"/>
                  </a:moveTo>
                  <a:cubicBezTo>
                    <a:pt x="164" y="124"/>
                    <a:pt x="152" y="127"/>
                    <a:pt x="141" y="130"/>
                  </a:cubicBezTo>
                  <a:cubicBezTo>
                    <a:pt x="141" y="122"/>
                    <a:pt x="141" y="114"/>
                    <a:pt x="141" y="106"/>
                  </a:cubicBezTo>
                  <a:cubicBezTo>
                    <a:pt x="152" y="102"/>
                    <a:pt x="164" y="99"/>
                    <a:pt x="176" y="95"/>
                  </a:cubicBezTo>
                  <a:cubicBezTo>
                    <a:pt x="176" y="104"/>
                    <a:pt x="176" y="112"/>
                    <a:pt x="176" y="121"/>
                  </a:cubicBezTo>
                  <a:close/>
                  <a:moveTo>
                    <a:pt x="141" y="64"/>
                  </a:moveTo>
                  <a:cubicBezTo>
                    <a:pt x="176" y="52"/>
                    <a:pt x="176" y="52"/>
                    <a:pt x="176" y="52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41" y="87"/>
                    <a:pt x="141" y="87"/>
                    <a:pt x="141" y="87"/>
                  </a:cubicBezTo>
                  <a:lnTo>
                    <a:pt x="141" y="64"/>
                  </a:lnTo>
                  <a:close/>
                  <a:moveTo>
                    <a:pt x="94" y="78"/>
                  </a:moveTo>
                  <a:cubicBezTo>
                    <a:pt x="117" y="71"/>
                    <a:pt x="117" y="71"/>
                    <a:pt x="117" y="71"/>
                  </a:cubicBezTo>
                  <a:cubicBezTo>
                    <a:pt x="117" y="94"/>
                    <a:pt x="117" y="94"/>
                    <a:pt x="117" y="94"/>
                  </a:cubicBezTo>
                  <a:cubicBezTo>
                    <a:pt x="94" y="100"/>
                    <a:pt x="94" y="100"/>
                    <a:pt x="94" y="100"/>
                  </a:cubicBezTo>
                  <a:lnTo>
                    <a:pt x="94" y="78"/>
                  </a:lnTo>
                  <a:close/>
                  <a:moveTo>
                    <a:pt x="94" y="119"/>
                  </a:moveTo>
                  <a:cubicBezTo>
                    <a:pt x="102" y="117"/>
                    <a:pt x="109" y="114"/>
                    <a:pt x="117" y="112"/>
                  </a:cubicBezTo>
                  <a:cubicBezTo>
                    <a:pt x="117" y="120"/>
                    <a:pt x="117" y="127"/>
                    <a:pt x="117" y="135"/>
                  </a:cubicBezTo>
                  <a:cubicBezTo>
                    <a:pt x="109" y="137"/>
                    <a:pt x="102" y="139"/>
                    <a:pt x="94" y="141"/>
                  </a:cubicBezTo>
                  <a:cubicBezTo>
                    <a:pt x="94" y="133"/>
                    <a:pt x="94" y="126"/>
                    <a:pt x="94" y="119"/>
                  </a:cubicBezTo>
                  <a:close/>
                  <a:moveTo>
                    <a:pt x="94" y="160"/>
                  </a:moveTo>
                  <a:cubicBezTo>
                    <a:pt x="102" y="158"/>
                    <a:pt x="109" y="156"/>
                    <a:pt x="117" y="154"/>
                  </a:cubicBezTo>
                  <a:cubicBezTo>
                    <a:pt x="117" y="161"/>
                    <a:pt x="117" y="169"/>
                    <a:pt x="117" y="177"/>
                  </a:cubicBezTo>
                  <a:cubicBezTo>
                    <a:pt x="109" y="178"/>
                    <a:pt x="102" y="180"/>
                    <a:pt x="94" y="182"/>
                  </a:cubicBezTo>
                  <a:cubicBezTo>
                    <a:pt x="94" y="175"/>
                    <a:pt x="94" y="167"/>
                    <a:pt x="94" y="160"/>
                  </a:cubicBezTo>
                  <a:close/>
                  <a:moveTo>
                    <a:pt x="94" y="201"/>
                  </a:moveTo>
                  <a:cubicBezTo>
                    <a:pt x="102" y="199"/>
                    <a:pt x="109" y="197"/>
                    <a:pt x="117" y="195"/>
                  </a:cubicBezTo>
                  <a:cubicBezTo>
                    <a:pt x="117" y="203"/>
                    <a:pt x="117" y="211"/>
                    <a:pt x="117" y="218"/>
                  </a:cubicBezTo>
                  <a:cubicBezTo>
                    <a:pt x="109" y="220"/>
                    <a:pt x="102" y="221"/>
                    <a:pt x="94" y="223"/>
                  </a:cubicBezTo>
                  <a:cubicBezTo>
                    <a:pt x="94" y="216"/>
                    <a:pt x="94" y="208"/>
                    <a:pt x="94" y="201"/>
                  </a:cubicBezTo>
                  <a:close/>
                  <a:moveTo>
                    <a:pt x="94" y="242"/>
                  </a:moveTo>
                  <a:cubicBezTo>
                    <a:pt x="102" y="241"/>
                    <a:pt x="109" y="239"/>
                    <a:pt x="117" y="237"/>
                  </a:cubicBezTo>
                  <a:cubicBezTo>
                    <a:pt x="117" y="245"/>
                    <a:pt x="117" y="252"/>
                    <a:pt x="117" y="260"/>
                  </a:cubicBezTo>
                  <a:cubicBezTo>
                    <a:pt x="109" y="261"/>
                    <a:pt x="102" y="263"/>
                    <a:pt x="94" y="264"/>
                  </a:cubicBezTo>
                  <a:cubicBezTo>
                    <a:pt x="94" y="257"/>
                    <a:pt x="94" y="249"/>
                    <a:pt x="94" y="242"/>
                  </a:cubicBezTo>
                  <a:close/>
                  <a:moveTo>
                    <a:pt x="94" y="283"/>
                  </a:moveTo>
                  <a:cubicBezTo>
                    <a:pt x="101" y="282"/>
                    <a:pt x="109" y="280"/>
                    <a:pt x="117" y="279"/>
                  </a:cubicBezTo>
                  <a:cubicBezTo>
                    <a:pt x="117" y="286"/>
                    <a:pt x="117" y="294"/>
                    <a:pt x="117" y="302"/>
                  </a:cubicBezTo>
                  <a:cubicBezTo>
                    <a:pt x="109" y="303"/>
                    <a:pt x="101" y="304"/>
                    <a:pt x="94" y="305"/>
                  </a:cubicBezTo>
                  <a:cubicBezTo>
                    <a:pt x="94" y="298"/>
                    <a:pt x="94" y="291"/>
                    <a:pt x="94" y="283"/>
                  </a:cubicBezTo>
                  <a:close/>
                  <a:moveTo>
                    <a:pt x="94" y="324"/>
                  </a:moveTo>
                  <a:cubicBezTo>
                    <a:pt x="101" y="323"/>
                    <a:pt x="109" y="322"/>
                    <a:pt x="117" y="320"/>
                  </a:cubicBezTo>
                  <a:cubicBezTo>
                    <a:pt x="117" y="328"/>
                    <a:pt x="117" y="336"/>
                    <a:pt x="117" y="343"/>
                  </a:cubicBezTo>
                  <a:cubicBezTo>
                    <a:pt x="109" y="344"/>
                    <a:pt x="101" y="345"/>
                    <a:pt x="94" y="346"/>
                  </a:cubicBezTo>
                  <a:cubicBezTo>
                    <a:pt x="94" y="339"/>
                    <a:pt x="94" y="332"/>
                    <a:pt x="94" y="324"/>
                  </a:cubicBezTo>
                  <a:close/>
                  <a:moveTo>
                    <a:pt x="94" y="365"/>
                  </a:moveTo>
                  <a:cubicBezTo>
                    <a:pt x="101" y="364"/>
                    <a:pt x="109" y="363"/>
                    <a:pt x="116" y="362"/>
                  </a:cubicBezTo>
                  <a:cubicBezTo>
                    <a:pt x="116" y="370"/>
                    <a:pt x="116" y="377"/>
                    <a:pt x="116" y="385"/>
                  </a:cubicBezTo>
                  <a:cubicBezTo>
                    <a:pt x="109" y="386"/>
                    <a:pt x="101" y="387"/>
                    <a:pt x="94" y="387"/>
                  </a:cubicBezTo>
                  <a:cubicBezTo>
                    <a:pt x="94" y="380"/>
                    <a:pt x="94" y="373"/>
                    <a:pt x="94" y="365"/>
                  </a:cubicBezTo>
                  <a:close/>
                  <a:moveTo>
                    <a:pt x="94" y="407"/>
                  </a:moveTo>
                  <a:cubicBezTo>
                    <a:pt x="101" y="406"/>
                    <a:pt x="109" y="405"/>
                    <a:pt x="116" y="404"/>
                  </a:cubicBezTo>
                  <a:cubicBezTo>
                    <a:pt x="116" y="411"/>
                    <a:pt x="116" y="419"/>
                    <a:pt x="116" y="427"/>
                  </a:cubicBezTo>
                  <a:cubicBezTo>
                    <a:pt x="109" y="427"/>
                    <a:pt x="101" y="428"/>
                    <a:pt x="94" y="428"/>
                  </a:cubicBezTo>
                  <a:cubicBezTo>
                    <a:pt x="94" y="421"/>
                    <a:pt x="94" y="414"/>
                    <a:pt x="94" y="407"/>
                  </a:cubicBezTo>
                  <a:close/>
                  <a:moveTo>
                    <a:pt x="94" y="448"/>
                  </a:moveTo>
                  <a:cubicBezTo>
                    <a:pt x="101" y="447"/>
                    <a:pt x="109" y="446"/>
                    <a:pt x="116" y="445"/>
                  </a:cubicBezTo>
                  <a:cubicBezTo>
                    <a:pt x="116" y="453"/>
                    <a:pt x="116" y="461"/>
                    <a:pt x="116" y="468"/>
                  </a:cubicBezTo>
                  <a:cubicBezTo>
                    <a:pt x="109" y="469"/>
                    <a:pt x="101" y="469"/>
                    <a:pt x="94" y="469"/>
                  </a:cubicBezTo>
                  <a:cubicBezTo>
                    <a:pt x="94" y="462"/>
                    <a:pt x="94" y="455"/>
                    <a:pt x="94" y="448"/>
                  </a:cubicBezTo>
                  <a:close/>
                  <a:moveTo>
                    <a:pt x="94" y="489"/>
                  </a:moveTo>
                  <a:cubicBezTo>
                    <a:pt x="101" y="488"/>
                    <a:pt x="109" y="488"/>
                    <a:pt x="116" y="487"/>
                  </a:cubicBezTo>
                  <a:cubicBezTo>
                    <a:pt x="116" y="495"/>
                    <a:pt x="116" y="502"/>
                    <a:pt x="116" y="510"/>
                  </a:cubicBezTo>
                  <a:cubicBezTo>
                    <a:pt x="109" y="510"/>
                    <a:pt x="101" y="510"/>
                    <a:pt x="94" y="511"/>
                  </a:cubicBezTo>
                  <a:cubicBezTo>
                    <a:pt x="94" y="503"/>
                    <a:pt x="94" y="496"/>
                    <a:pt x="94" y="489"/>
                  </a:cubicBezTo>
                  <a:close/>
                  <a:moveTo>
                    <a:pt x="93" y="530"/>
                  </a:moveTo>
                  <a:cubicBezTo>
                    <a:pt x="101" y="529"/>
                    <a:pt x="109" y="529"/>
                    <a:pt x="116" y="529"/>
                  </a:cubicBezTo>
                  <a:cubicBezTo>
                    <a:pt x="116" y="536"/>
                    <a:pt x="116" y="544"/>
                    <a:pt x="116" y="552"/>
                  </a:cubicBezTo>
                  <a:cubicBezTo>
                    <a:pt x="109" y="552"/>
                    <a:pt x="101" y="552"/>
                    <a:pt x="93" y="552"/>
                  </a:cubicBezTo>
                  <a:cubicBezTo>
                    <a:pt x="93" y="544"/>
                    <a:pt x="93" y="537"/>
                    <a:pt x="93" y="530"/>
                  </a:cubicBezTo>
                  <a:close/>
                  <a:moveTo>
                    <a:pt x="93" y="571"/>
                  </a:moveTo>
                  <a:cubicBezTo>
                    <a:pt x="101" y="571"/>
                    <a:pt x="109" y="570"/>
                    <a:pt x="116" y="570"/>
                  </a:cubicBezTo>
                  <a:cubicBezTo>
                    <a:pt x="116" y="578"/>
                    <a:pt x="116" y="586"/>
                    <a:pt x="116" y="593"/>
                  </a:cubicBezTo>
                  <a:cubicBezTo>
                    <a:pt x="109" y="593"/>
                    <a:pt x="101" y="593"/>
                    <a:pt x="93" y="593"/>
                  </a:cubicBezTo>
                  <a:cubicBezTo>
                    <a:pt x="93" y="585"/>
                    <a:pt x="93" y="578"/>
                    <a:pt x="93" y="571"/>
                  </a:cubicBezTo>
                  <a:close/>
                  <a:moveTo>
                    <a:pt x="93" y="612"/>
                  </a:moveTo>
                  <a:cubicBezTo>
                    <a:pt x="101" y="612"/>
                    <a:pt x="108" y="612"/>
                    <a:pt x="116" y="612"/>
                  </a:cubicBezTo>
                  <a:cubicBezTo>
                    <a:pt x="116" y="620"/>
                    <a:pt x="116" y="627"/>
                    <a:pt x="116" y="635"/>
                  </a:cubicBezTo>
                  <a:cubicBezTo>
                    <a:pt x="108" y="635"/>
                    <a:pt x="101" y="634"/>
                    <a:pt x="93" y="634"/>
                  </a:cubicBezTo>
                  <a:cubicBezTo>
                    <a:pt x="93" y="627"/>
                    <a:pt x="93" y="619"/>
                    <a:pt x="93" y="612"/>
                  </a:cubicBezTo>
                  <a:close/>
                  <a:moveTo>
                    <a:pt x="93" y="653"/>
                  </a:moveTo>
                  <a:cubicBezTo>
                    <a:pt x="101" y="653"/>
                    <a:pt x="108" y="653"/>
                    <a:pt x="116" y="654"/>
                  </a:cubicBezTo>
                  <a:cubicBezTo>
                    <a:pt x="116" y="661"/>
                    <a:pt x="116" y="669"/>
                    <a:pt x="116" y="676"/>
                  </a:cubicBezTo>
                  <a:cubicBezTo>
                    <a:pt x="108" y="676"/>
                    <a:pt x="101" y="675"/>
                    <a:pt x="93" y="675"/>
                  </a:cubicBezTo>
                  <a:cubicBezTo>
                    <a:pt x="93" y="668"/>
                    <a:pt x="93" y="660"/>
                    <a:pt x="93" y="653"/>
                  </a:cubicBezTo>
                  <a:close/>
                  <a:moveTo>
                    <a:pt x="93" y="694"/>
                  </a:moveTo>
                  <a:cubicBezTo>
                    <a:pt x="101" y="695"/>
                    <a:pt x="108" y="695"/>
                    <a:pt x="116" y="695"/>
                  </a:cubicBezTo>
                  <a:cubicBezTo>
                    <a:pt x="116" y="703"/>
                    <a:pt x="116" y="710"/>
                    <a:pt x="116" y="718"/>
                  </a:cubicBezTo>
                  <a:cubicBezTo>
                    <a:pt x="108" y="717"/>
                    <a:pt x="101" y="717"/>
                    <a:pt x="93" y="716"/>
                  </a:cubicBezTo>
                  <a:cubicBezTo>
                    <a:pt x="93" y="709"/>
                    <a:pt x="93" y="702"/>
                    <a:pt x="93" y="694"/>
                  </a:cubicBezTo>
                  <a:close/>
                  <a:moveTo>
                    <a:pt x="93" y="735"/>
                  </a:moveTo>
                  <a:cubicBezTo>
                    <a:pt x="101" y="736"/>
                    <a:pt x="108" y="736"/>
                    <a:pt x="116" y="737"/>
                  </a:cubicBezTo>
                  <a:cubicBezTo>
                    <a:pt x="116" y="744"/>
                    <a:pt x="116" y="752"/>
                    <a:pt x="116" y="760"/>
                  </a:cubicBezTo>
                  <a:cubicBezTo>
                    <a:pt x="108" y="759"/>
                    <a:pt x="101" y="758"/>
                    <a:pt x="93" y="757"/>
                  </a:cubicBezTo>
                  <a:cubicBezTo>
                    <a:pt x="93" y="750"/>
                    <a:pt x="93" y="743"/>
                    <a:pt x="93" y="735"/>
                  </a:cubicBezTo>
                  <a:close/>
                  <a:moveTo>
                    <a:pt x="93" y="776"/>
                  </a:moveTo>
                  <a:cubicBezTo>
                    <a:pt x="116" y="778"/>
                    <a:pt x="116" y="778"/>
                    <a:pt x="116" y="778"/>
                  </a:cubicBezTo>
                  <a:cubicBezTo>
                    <a:pt x="116" y="801"/>
                    <a:pt x="116" y="801"/>
                    <a:pt x="116" y="801"/>
                  </a:cubicBezTo>
                  <a:cubicBezTo>
                    <a:pt x="93" y="798"/>
                    <a:pt x="93" y="798"/>
                    <a:pt x="93" y="798"/>
                  </a:cubicBezTo>
                  <a:lnTo>
                    <a:pt x="93" y="776"/>
                  </a:lnTo>
                  <a:close/>
                  <a:moveTo>
                    <a:pt x="74" y="796"/>
                  </a:moveTo>
                  <a:cubicBezTo>
                    <a:pt x="58" y="794"/>
                    <a:pt x="58" y="794"/>
                    <a:pt x="58" y="794"/>
                  </a:cubicBezTo>
                  <a:cubicBezTo>
                    <a:pt x="58" y="774"/>
                    <a:pt x="58" y="774"/>
                    <a:pt x="58" y="774"/>
                  </a:cubicBezTo>
                  <a:cubicBezTo>
                    <a:pt x="74" y="775"/>
                    <a:pt x="74" y="775"/>
                    <a:pt x="74" y="775"/>
                  </a:cubicBezTo>
                  <a:lnTo>
                    <a:pt x="74" y="796"/>
                  </a:lnTo>
                  <a:close/>
                  <a:moveTo>
                    <a:pt x="74" y="756"/>
                  </a:moveTo>
                  <a:cubicBezTo>
                    <a:pt x="69" y="755"/>
                    <a:pt x="63" y="754"/>
                    <a:pt x="58" y="754"/>
                  </a:cubicBezTo>
                  <a:cubicBezTo>
                    <a:pt x="58" y="747"/>
                    <a:pt x="58" y="740"/>
                    <a:pt x="58" y="733"/>
                  </a:cubicBezTo>
                  <a:cubicBezTo>
                    <a:pt x="63" y="734"/>
                    <a:pt x="69" y="734"/>
                    <a:pt x="74" y="735"/>
                  </a:cubicBezTo>
                  <a:cubicBezTo>
                    <a:pt x="74" y="742"/>
                    <a:pt x="74" y="749"/>
                    <a:pt x="74" y="756"/>
                  </a:cubicBezTo>
                  <a:close/>
                  <a:moveTo>
                    <a:pt x="58" y="713"/>
                  </a:moveTo>
                  <a:cubicBezTo>
                    <a:pt x="58" y="707"/>
                    <a:pt x="58" y="700"/>
                    <a:pt x="58" y="693"/>
                  </a:cubicBezTo>
                  <a:cubicBezTo>
                    <a:pt x="63" y="693"/>
                    <a:pt x="69" y="694"/>
                    <a:pt x="74" y="694"/>
                  </a:cubicBezTo>
                  <a:cubicBezTo>
                    <a:pt x="74" y="701"/>
                    <a:pt x="74" y="708"/>
                    <a:pt x="74" y="715"/>
                  </a:cubicBezTo>
                  <a:cubicBezTo>
                    <a:pt x="69" y="714"/>
                    <a:pt x="63" y="714"/>
                    <a:pt x="58" y="713"/>
                  </a:cubicBezTo>
                  <a:close/>
                  <a:moveTo>
                    <a:pt x="74" y="674"/>
                  </a:moveTo>
                  <a:cubicBezTo>
                    <a:pt x="69" y="674"/>
                    <a:pt x="63" y="674"/>
                    <a:pt x="58" y="673"/>
                  </a:cubicBezTo>
                  <a:cubicBezTo>
                    <a:pt x="58" y="666"/>
                    <a:pt x="58" y="660"/>
                    <a:pt x="58" y="653"/>
                  </a:cubicBezTo>
                  <a:cubicBezTo>
                    <a:pt x="63" y="653"/>
                    <a:pt x="69" y="653"/>
                    <a:pt x="74" y="653"/>
                  </a:cubicBezTo>
                  <a:cubicBezTo>
                    <a:pt x="74" y="660"/>
                    <a:pt x="74" y="667"/>
                    <a:pt x="74" y="674"/>
                  </a:cubicBezTo>
                  <a:close/>
                  <a:moveTo>
                    <a:pt x="58" y="633"/>
                  </a:moveTo>
                  <a:cubicBezTo>
                    <a:pt x="58" y="626"/>
                    <a:pt x="58" y="619"/>
                    <a:pt x="58" y="613"/>
                  </a:cubicBezTo>
                  <a:cubicBezTo>
                    <a:pt x="63" y="613"/>
                    <a:pt x="69" y="613"/>
                    <a:pt x="74" y="613"/>
                  </a:cubicBezTo>
                  <a:cubicBezTo>
                    <a:pt x="74" y="620"/>
                    <a:pt x="74" y="627"/>
                    <a:pt x="74" y="634"/>
                  </a:cubicBezTo>
                  <a:cubicBezTo>
                    <a:pt x="69" y="633"/>
                    <a:pt x="63" y="633"/>
                    <a:pt x="58" y="633"/>
                  </a:cubicBezTo>
                  <a:close/>
                  <a:moveTo>
                    <a:pt x="74" y="593"/>
                  </a:moveTo>
                  <a:cubicBezTo>
                    <a:pt x="69" y="593"/>
                    <a:pt x="63" y="593"/>
                    <a:pt x="58" y="593"/>
                  </a:cubicBezTo>
                  <a:cubicBezTo>
                    <a:pt x="58" y="586"/>
                    <a:pt x="58" y="579"/>
                    <a:pt x="58" y="572"/>
                  </a:cubicBezTo>
                  <a:cubicBezTo>
                    <a:pt x="63" y="572"/>
                    <a:pt x="69" y="572"/>
                    <a:pt x="74" y="572"/>
                  </a:cubicBezTo>
                  <a:cubicBezTo>
                    <a:pt x="74" y="579"/>
                    <a:pt x="74" y="586"/>
                    <a:pt x="74" y="593"/>
                  </a:cubicBezTo>
                  <a:close/>
                  <a:moveTo>
                    <a:pt x="58" y="552"/>
                  </a:moveTo>
                  <a:cubicBezTo>
                    <a:pt x="58" y="546"/>
                    <a:pt x="58" y="539"/>
                    <a:pt x="58" y="532"/>
                  </a:cubicBezTo>
                  <a:cubicBezTo>
                    <a:pt x="63" y="532"/>
                    <a:pt x="69" y="532"/>
                    <a:pt x="74" y="531"/>
                  </a:cubicBezTo>
                  <a:cubicBezTo>
                    <a:pt x="74" y="538"/>
                    <a:pt x="74" y="545"/>
                    <a:pt x="74" y="552"/>
                  </a:cubicBezTo>
                  <a:cubicBezTo>
                    <a:pt x="69" y="552"/>
                    <a:pt x="63" y="552"/>
                    <a:pt x="58" y="552"/>
                  </a:cubicBezTo>
                  <a:close/>
                  <a:moveTo>
                    <a:pt x="74" y="512"/>
                  </a:moveTo>
                  <a:cubicBezTo>
                    <a:pt x="69" y="512"/>
                    <a:pt x="63" y="512"/>
                    <a:pt x="58" y="512"/>
                  </a:cubicBezTo>
                  <a:cubicBezTo>
                    <a:pt x="58" y="505"/>
                    <a:pt x="58" y="499"/>
                    <a:pt x="58" y="492"/>
                  </a:cubicBezTo>
                  <a:cubicBezTo>
                    <a:pt x="63" y="491"/>
                    <a:pt x="69" y="491"/>
                    <a:pt x="74" y="491"/>
                  </a:cubicBezTo>
                  <a:cubicBezTo>
                    <a:pt x="74" y="498"/>
                    <a:pt x="74" y="505"/>
                    <a:pt x="74" y="512"/>
                  </a:cubicBezTo>
                  <a:close/>
                  <a:moveTo>
                    <a:pt x="74" y="471"/>
                  </a:moveTo>
                  <a:cubicBezTo>
                    <a:pt x="69" y="471"/>
                    <a:pt x="63" y="472"/>
                    <a:pt x="58" y="472"/>
                  </a:cubicBezTo>
                  <a:cubicBezTo>
                    <a:pt x="58" y="465"/>
                    <a:pt x="58" y="458"/>
                    <a:pt x="58" y="452"/>
                  </a:cubicBezTo>
                  <a:cubicBezTo>
                    <a:pt x="63" y="451"/>
                    <a:pt x="69" y="450"/>
                    <a:pt x="74" y="450"/>
                  </a:cubicBezTo>
                  <a:cubicBezTo>
                    <a:pt x="74" y="457"/>
                    <a:pt x="74" y="464"/>
                    <a:pt x="74" y="471"/>
                  </a:cubicBezTo>
                  <a:close/>
                  <a:moveTo>
                    <a:pt x="74" y="430"/>
                  </a:moveTo>
                  <a:cubicBezTo>
                    <a:pt x="69" y="431"/>
                    <a:pt x="63" y="431"/>
                    <a:pt x="58" y="432"/>
                  </a:cubicBezTo>
                  <a:cubicBezTo>
                    <a:pt x="58" y="425"/>
                    <a:pt x="58" y="418"/>
                    <a:pt x="58" y="411"/>
                  </a:cubicBezTo>
                  <a:cubicBezTo>
                    <a:pt x="63" y="411"/>
                    <a:pt x="69" y="410"/>
                    <a:pt x="74" y="409"/>
                  </a:cubicBezTo>
                  <a:cubicBezTo>
                    <a:pt x="74" y="416"/>
                    <a:pt x="74" y="423"/>
                    <a:pt x="74" y="430"/>
                  </a:cubicBezTo>
                  <a:close/>
                  <a:moveTo>
                    <a:pt x="74" y="390"/>
                  </a:moveTo>
                  <a:cubicBezTo>
                    <a:pt x="69" y="390"/>
                    <a:pt x="63" y="391"/>
                    <a:pt x="58" y="391"/>
                  </a:cubicBezTo>
                  <a:cubicBezTo>
                    <a:pt x="58" y="385"/>
                    <a:pt x="58" y="378"/>
                    <a:pt x="58" y="371"/>
                  </a:cubicBezTo>
                  <a:cubicBezTo>
                    <a:pt x="63" y="370"/>
                    <a:pt x="69" y="369"/>
                    <a:pt x="74" y="369"/>
                  </a:cubicBezTo>
                  <a:cubicBezTo>
                    <a:pt x="74" y="376"/>
                    <a:pt x="74" y="383"/>
                    <a:pt x="74" y="390"/>
                  </a:cubicBezTo>
                  <a:close/>
                  <a:moveTo>
                    <a:pt x="74" y="349"/>
                  </a:moveTo>
                  <a:cubicBezTo>
                    <a:pt x="69" y="350"/>
                    <a:pt x="63" y="350"/>
                    <a:pt x="58" y="351"/>
                  </a:cubicBezTo>
                  <a:cubicBezTo>
                    <a:pt x="58" y="344"/>
                    <a:pt x="58" y="338"/>
                    <a:pt x="58" y="331"/>
                  </a:cubicBezTo>
                  <a:cubicBezTo>
                    <a:pt x="63" y="330"/>
                    <a:pt x="69" y="329"/>
                    <a:pt x="74" y="328"/>
                  </a:cubicBezTo>
                  <a:cubicBezTo>
                    <a:pt x="74" y="335"/>
                    <a:pt x="74" y="342"/>
                    <a:pt x="74" y="349"/>
                  </a:cubicBezTo>
                  <a:close/>
                  <a:moveTo>
                    <a:pt x="74" y="308"/>
                  </a:moveTo>
                  <a:cubicBezTo>
                    <a:pt x="69" y="309"/>
                    <a:pt x="63" y="310"/>
                    <a:pt x="58" y="311"/>
                  </a:cubicBezTo>
                  <a:cubicBezTo>
                    <a:pt x="58" y="304"/>
                    <a:pt x="58" y="297"/>
                    <a:pt x="58" y="291"/>
                  </a:cubicBezTo>
                  <a:cubicBezTo>
                    <a:pt x="63" y="289"/>
                    <a:pt x="69" y="288"/>
                    <a:pt x="74" y="287"/>
                  </a:cubicBezTo>
                  <a:cubicBezTo>
                    <a:pt x="74" y="294"/>
                    <a:pt x="74" y="301"/>
                    <a:pt x="74" y="308"/>
                  </a:cubicBezTo>
                  <a:close/>
                  <a:moveTo>
                    <a:pt x="74" y="268"/>
                  </a:moveTo>
                  <a:cubicBezTo>
                    <a:pt x="69" y="269"/>
                    <a:pt x="63" y="270"/>
                    <a:pt x="58" y="271"/>
                  </a:cubicBezTo>
                  <a:cubicBezTo>
                    <a:pt x="58" y="264"/>
                    <a:pt x="58" y="257"/>
                    <a:pt x="58" y="250"/>
                  </a:cubicBezTo>
                  <a:cubicBezTo>
                    <a:pt x="63" y="249"/>
                    <a:pt x="69" y="248"/>
                    <a:pt x="74" y="247"/>
                  </a:cubicBezTo>
                  <a:cubicBezTo>
                    <a:pt x="74" y="254"/>
                    <a:pt x="74" y="261"/>
                    <a:pt x="74" y="268"/>
                  </a:cubicBezTo>
                  <a:close/>
                  <a:moveTo>
                    <a:pt x="74" y="227"/>
                  </a:moveTo>
                  <a:cubicBezTo>
                    <a:pt x="69" y="228"/>
                    <a:pt x="63" y="229"/>
                    <a:pt x="58" y="230"/>
                  </a:cubicBezTo>
                  <a:cubicBezTo>
                    <a:pt x="58" y="224"/>
                    <a:pt x="58" y="217"/>
                    <a:pt x="58" y="210"/>
                  </a:cubicBezTo>
                  <a:cubicBezTo>
                    <a:pt x="63" y="209"/>
                    <a:pt x="69" y="207"/>
                    <a:pt x="74" y="206"/>
                  </a:cubicBezTo>
                  <a:cubicBezTo>
                    <a:pt x="74" y="213"/>
                    <a:pt x="74" y="220"/>
                    <a:pt x="74" y="227"/>
                  </a:cubicBezTo>
                  <a:close/>
                  <a:moveTo>
                    <a:pt x="58" y="190"/>
                  </a:moveTo>
                  <a:cubicBezTo>
                    <a:pt x="58" y="183"/>
                    <a:pt x="58" y="177"/>
                    <a:pt x="58" y="170"/>
                  </a:cubicBezTo>
                  <a:cubicBezTo>
                    <a:pt x="63" y="168"/>
                    <a:pt x="69" y="167"/>
                    <a:pt x="74" y="165"/>
                  </a:cubicBezTo>
                  <a:cubicBezTo>
                    <a:pt x="74" y="172"/>
                    <a:pt x="74" y="179"/>
                    <a:pt x="74" y="186"/>
                  </a:cubicBezTo>
                  <a:cubicBezTo>
                    <a:pt x="69" y="188"/>
                    <a:pt x="63" y="189"/>
                    <a:pt x="58" y="190"/>
                  </a:cubicBezTo>
                  <a:close/>
                  <a:moveTo>
                    <a:pt x="74" y="146"/>
                  </a:moveTo>
                  <a:cubicBezTo>
                    <a:pt x="69" y="147"/>
                    <a:pt x="63" y="148"/>
                    <a:pt x="58" y="150"/>
                  </a:cubicBezTo>
                  <a:cubicBezTo>
                    <a:pt x="58" y="143"/>
                    <a:pt x="58" y="136"/>
                    <a:pt x="58" y="130"/>
                  </a:cubicBezTo>
                  <a:cubicBezTo>
                    <a:pt x="63" y="128"/>
                    <a:pt x="69" y="126"/>
                    <a:pt x="74" y="125"/>
                  </a:cubicBezTo>
                  <a:cubicBezTo>
                    <a:pt x="74" y="132"/>
                    <a:pt x="74" y="139"/>
                    <a:pt x="74" y="146"/>
                  </a:cubicBezTo>
                  <a:close/>
                  <a:moveTo>
                    <a:pt x="58" y="89"/>
                  </a:moveTo>
                  <a:cubicBezTo>
                    <a:pt x="74" y="84"/>
                    <a:pt x="74" y="84"/>
                    <a:pt x="74" y="84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58" y="110"/>
                    <a:pt x="58" y="110"/>
                    <a:pt x="58" y="110"/>
                  </a:cubicBezTo>
                  <a:lnTo>
                    <a:pt x="58" y="89"/>
                  </a:lnTo>
                  <a:close/>
                  <a:moveTo>
                    <a:pt x="43" y="793"/>
                  </a:moveTo>
                  <a:cubicBezTo>
                    <a:pt x="29" y="791"/>
                    <a:pt x="29" y="791"/>
                    <a:pt x="29" y="791"/>
                  </a:cubicBezTo>
                  <a:cubicBezTo>
                    <a:pt x="29" y="772"/>
                    <a:pt x="29" y="772"/>
                    <a:pt x="29" y="772"/>
                  </a:cubicBezTo>
                  <a:cubicBezTo>
                    <a:pt x="43" y="773"/>
                    <a:pt x="43" y="773"/>
                    <a:pt x="43" y="773"/>
                  </a:cubicBezTo>
                  <a:lnTo>
                    <a:pt x="43" y="793"/>
                  </a:lnTo>
                  <a:close/>
                  <a:moveTo>
                    <a:pt x="43" y="753"/>
                  </a:moveTo>
                  <a:cubicBezTo>
                    <a:pt x="38" y="752"/>
                    <a:pt x="33" y="752"/>
                    <a:pt x="28" y="751"/>
                  </a:cubicBezTo>
                  <a:cubicBezTo>
                    <a:pt x="28" y="745"/>
                    <a:pt x="28" y="738"/>
                    <a:pt x="28" y="732"/>
                  </a:cubicBezTo>
                  <a:cubicBezTo>
                    <a:pt x="33" y="732"/>
                    <a:pt x="38" y="733"/>
                    <a:pt x="43" y="733"/>
                  </a:cubicBezTo>
                  <a:cubicBezTo>
                    <a:pt x="43" y="739"/>
                    <a:pt x="43" y="746"/>
                    <a:pt x="43" y="753"/>
                  </a:cubicBezTo>
                  <a:close/>
                  <a:moveTo>
                    <a:pt x="43" y="713"/>
                  </a:moveTo>
                  <a:cubicBezTo>
                    <a:pt x="38" y="712"/>
                    <a:pt x="33" y="712"/>
                    <a:pt x="28" y="711"/>
                  </a:cubicBezTo>
                  <a:cubicBezTo>
                    <a:pt x="28" y="705"/>
                    <a:pt x="28" y="699"/>
                    <a:pt x="28" y="692"/>
                  </a:cubicBezTo>
                  <a:cubicBezTo>
                    <a:pt x="33" y="693"/>
                    <a:pt x="38" y="693"/>
                    <a:pt x="43" y="693"/>
                  </a:cubicBezTo>
                  <a:cubicBezTo>
                    <a:pt x="43" y="700"/>
                    <a:pt x="43" y="706"/>
                    <a:pt x="43" y="713"/>
                  </a:cubicBezTo>
                  <a:close/>
                  <a:moveTo>
                    <a:pt x="43" y="673"/>
                  </a:moveTo>
                  <a:cubicBezTo>
                    <a:pt x="38" y="673"/>
                    <a:pt x="33" y="672"/>
                    <a:pt x="28" y="672"/>
                  </a:cubicBezTo>
                  <a:cubicBezTo>
                    <a:pt x="28" y="666"/>
                    <a:pt x="28" y="659"/>
                    <a:pt x="28" y="653"/>
                  </a:cubicBezTo>
                  <a:cubicBezTo>
                    <a:pt x="33" y="653"/>
                    <a:pt x="38" y="653"/>
                    <a:pt x="43" y="653"/>
                  </a:cubicBezTo>
                  <a:cubicBezTo>
                    <a:pt x="43" y="660"/>
                    <a:pt x="43" y="666"/>
                    <a:pt x="43" y="673"/>
                  </a:cubicBezTo>
                  <a:close/>
                  <a:moveTo>
                    <a:pt x="42" y="633"/>
                  </a:moveTo>
                  <a:cubicBezTo>
                    <a:pt x="38" y="633"/>
                    <a:pt x="33" y="633"/>
                    <a:pt x="28" y="632"/>
                  </a:cubicBezTo>
                  <a:cubicBezTo>
                    <a:pt x="28" y="626"/>
                    <a:pt x="28" y="620"/>
                    <a:pt x="28" y="613"/>
                  </a:cubicBezTo>
                  <a:cubicBezTo>
                    <a:pt x="33" y="613"/>
                    <a:pt x="38" y="613"/>
                    <a:pt x="42" y="613"/>
                  </a:cubicBezTo>
                  <a:cubicBezTo>
                    <a:pt x="42" y="620"/>
                    <a:pt x="42" y="626"/>
                    <a:pt x="42" y="633"/>
                  </a:cubicBezTo>
                  <a:close/>
                  <a:moveTo>
                    <a:pt x="42" y="593"/>
                  </a:moveTo>
                  <a:cubicBezTo>
                    <a:pt x="38" y="593"/>
                    <a:pt x="33" y="593"/>
                    <a:pt x="28" y="593"/>
                  </a:cubicBezTo>
                  <a:cubicBezTo>
                    <a:pt x="28" y="586"/>
                    <a:pt x="28" y="580"/>
                    <a:pt x="28" y="574"/>
                  </a:cubicBezTo>
                  <a:cubicBezTo>
                    <a:pt x="33" y="574"/>
                    <a:pt x="38" y="573"/>
                    <a:pt x="42" y="573"/>
                  </a:cubicBezTo>
                  <a:cubicBezTo>
                    <a:pt x="42" y="580"/>
                    <a:pt x="42" y="586"/>
                    <a:pt x="42" y="593"/>
                  </a:cubicBezTo>
                  <a:close/>
                  <a:moveTo>
                    <a:pt x="42" y="553"/>
                  </a:moveTo>
                  <a:cubicBezTo>
                    <a:pt x="37" y="553"/>
                    <a:pt x="33" y="553"/>
                    <a:pt x="28" y="553"/>
                  </a:cubicBezTo>
                  <a:cubicBezTo>
                    <a:pt x="28" y="547"/>
                    <a:pt x="28" y="540"/>
                    <a:pt x="28" y="534"/>
                  </a:cubicBezTo>
                  <a:cubicBezTo>
                    <a:pt x="33" y="534"/>
                    <a:pt x="37" y="534"/>
                    <a:pt x="42" y="533"/>
                  </a:cubicBezTo>
                  <a:cubicBezTo>
                    <a:pt x="42" y="540"/>
                    <a:pt x="42" y="546"/>
                    <a:pt x="42" y="553"/>
                  </a:cubicBezTo>
                  <a:close/>
                  <a:moveTo>
                    <a:pt x="42" y="513"/>
                  </a:moveTo>
                  <a:cubicBezTo>
                    <a:pt x="37" y="513"/>
                    <a:pt x="33" y="513"/>
                    <a:pt x="28" y="514"/>
                  </a:cubicBezTo>
                  <a:cubicBezTo>
                    <a:pt x="28" y="507"/>
                    <a:pt x="28" y="501"/>
                    <a:pt x="28" y="495"/>
                  </a:cubicBezTo>
                  <a:cubicBezTo>
                    <a:pt x="33" y="494"/>
                    <a:pt x="37" y="494"/>
                    <a:pt x="42" y="493"/>
                  </a:cubicBezTo>
                  <a:cubicBezTo>
                    <a:pt x="42" y="500"/>
                    <a:pt x="42" y="507"/>
                    <a:pt x="42" y="513"/>
                  </a:cubicBezTo>
                  <a:close/>
                  <a:moveTo>
                    <a:pt x="42" y="473"/>
                  </a:moveTo>
                  <a:cubicBezTo>
                    <a:pt x="37" y="474"/>
                    <a:pt x="32" y="474"/>
                    <a:pt x="28" y="474"/>
                  </a:cubicBezTo>
                  <a:cubicBezTo>
                    <a:pt x="28" y="468"/>
                    <a:pt x="28" y="461"/>
                    <a:pt x="28" y="455"/>
                  </a:cubicBezTo>
                  <a:cubicBezTo>
                    <a:pt x="32" y="454"/>
                    <a:pt x="37" y="454"/>
                    <a:pt x="42" y="454"/>
                  </a:cubicBezTo>
                  <a:cubicBezTo>
                    <a:pt x="42" y="460"/>
                    <a:pt x="42" y="467"/>
                    <a:pt x="42" y="473"/>
                  </a:cubicBezTo>
                  <a:close/>
                  <a:moveTo>
                    <a:pt x="42" y="433"/>
                  </a:moveTo>
                  <a:cubicBezTo>
                    <a:pt x="37" y="434"/>
                    <a:pt x="32" y="434"/>
                    <a:pt x="28" y="434"/>
                  </a:cubicBezTo>
                  <a:cubicBezTo>
                    <a:pt x="28" y="428"/>
                    <a:pt x="28" y="422"/>
                    <a:pt x="28" y="415"/>
                  </a:cubicBezTo>
                  <a:cubicBezTo>
                    <a:pt x="32" y="415"/>
                    <a:pt x="37" y="414"/>
                    <a:pt x="42" y="414"/>
                  </a:cubicBezTo>
                  <a:cubicBezTo>
                    <a:pt x="42" y="420"/>
                    <a:pt x="42" y="427"/>
                    <a:pt x="42" y="433"/>
                  </a:cubicBezTo>
                  <a:close/>
                  <a:moveTo>
                    <a:pt x="42" y="393"/>
                  </a:moveTo>
                  <a:cubicBezTo>
                    <a:pt x="37" y="394"/>
                    <a:pt x="32" y="394"/>
                    <a:pt x="28" y="395"/>
                  </a:cubicBezTo>
                  <a:cubicBezTo>
                    <a:pt x="28" y="389"/>
                    <a:pt x="28" y="382"/>
                    <a:pt x="28" y="376"/>
                  </a:cubicBezTo>
                  <a:cubicBezTo>
                    <a:pt x="32" y="375"/>
                    <a:pt x="37" y="374"/>
                    <a:pt x="42" y="374"/>
                  </a:cubicBezTo>
                  <a:cubicBezTo>
                    <a:pt x="42" y="380"/>
                    <a:pt x="42" y="387"/>
                    <a:pt x="42" y="393"/>
                  </a:cubicBezTo>
                  <a:close/>
                  <a:moveTo>
                    <a:pt x="42" y="354"/>
                  </a:moveTo>
                  <a:cubicBezTo>
                    <a:pt x="37" y="354"/>
                    <a:pt x="32" y="355"/>
                    <a:pt x="27" y="355"/>
                  </a:cubicBezTo>
                  <a:cubicBezTo>
                    <a:pt x="27" y="349"/>
                    <a:pt x="27" y="343"/>
                    <a:pt x="27" y="336"/>
                  </a:cubicBezTo>
                  <a:cubicBezTo>
                    <a:pt x="32" y="335"/>
                    <a:pt x="37" y="335"/>
                    <a:pt x="42" y="334"/>
                  </a:cubicBezTo>
                  <a:cubicBezTo>
                    <a:pt x="42" y="340"/>
                    <a:pt x="42" y="347"/>
                    <a:pt x="42" y="354"/>
                  </a:cubicBezTo>
                  <a:close/>
                  <a:moveTo>
                    <a:pt x="42" y="314"/>
                  </a:moveTo>
                  <a:cubicBezTo>
                    <a:pt x="37" y="314"/>
                    <a:pt x="32" y="315"/>
                    <a:pt x="27" y="316"/>
                  </a:cubicBezTo>
                  <a:cubicBezTo>
                    <a:pt x="27" y="309"/>
                    <a:pt x="27" y="303"/>
                    <a:pt x="27" y="297"/>
                  </a:cubicBezTo>
                  <a:cubicBezTo>
                    <a:pt x="32" y="296"/>
                    <a:pt x="37" y="295"/>
                    <a:pt x="42" y="294"/>
                  </a:cubicBezTo>
                  <a:cubicBezTo>
                    <a:pt x="42" y="300"/>
                    <a:pt x="42" y="307"/>
                    <a:pt x="42" y="314"/>
                  </a:cubicBezTo>
                  <a:close/>
                  <a:moveTo>
                    <a:pt x="41" y="274"/>
                  </a:moveTo>
                  <a:cubicBezTo>
                    <a:pt x="37" y="275"/>
                    <a:pt x="32" y="275"/>
                    <a:pt x="27" y="276"/>
                  </a:cubicBezTo>
                  <a:cubicBezTo>
                    <a:pt x="27" y="270"/>
                    <a:pt x="27" y="263"/>
                    <a:pt x="27" y="257"/>
                  </a:cubicBezTo>
                  <a:cubicBezTo>
                    <a:pt x="32" y="256"/>
                    <a:pt x="37" y="255"/>
                    <a:pt x="41" y="254"/>
                  </a:cubicBezTo>
                  <a:cubicBezTo>
                    <a:pt x="41" y="261"/>
                    <a:pt x="41" y="267"/>
                    <a:pt x="41" y="274"/>
                  </a:cubicBezTo>
                  <a:close/>
                  <a:moveTo>
                    <a:pt x="41" y="234"/>
                  </a:moveTo>
                  <a:cubicBezTo>
                    <a:pt x="37" y="235"/>
                    <a:pt x="32" y="236"/>
                    <a:pt x="27" y="237"/>
                  </a:cubicBezTo>
                  <a:cubicBezTo>
                    <a:pt x="27" y="230"/>
                    <a:pt x="27" y="224"/>
                    <a:pt x="27" y="218"/>
                  </a:cubicBezTo>
                  <a:cubicBezTo>
                    <a:pt x="32" y="216"/>
                    <a:pt x="37" y="215"/>
                    <a:pt x="41" y="214"/>
                  </a:cubicBezTo>
                  <a:cubicBezTo>
                    <a:pt x="41" y="221"/>
                    <a:pt x="41" y="227"/>
                    <a:pt x="41" y="234"/>
                  </a:cubicBezTo>
                  <a:close/>
                  <a:moveTo>
                    <a:pt x="41" y="194"/>
                  </a:moveTo>
                  <a:cubicBezTo>
                    <a:pt x="36" y="195"/>
                    <a:pt x="32" y="196"/>
                    <a:pt x="27" y="197"/>
                  </a:cubicBezTo>
                  <a:cubicBezTo>
                    <a:pt x="27" y="191"/>
                    <a:pt x="27" y="184"/>
                    <a:pt x="27" y="178"/>
                  </a:cubicBezTo>
                  <a:cubicBezTo>
                    <a:pt x="32" y="177"/>
                    <a:pt x="36" y="175"/>
                    <a:pt x="41" y="174"/>
                  </a:cubicBezTo>
                  <a:cubicBezTo>
                    <a:pt x="41" y="181"/>
                    <a:pt x="41" y="187"/>
                    <a:pt x="41" y="194"/>
                  </a:cubicBezTo>
                  <a:close/>
                  <a:moveTo>
                    <a:pt x="41" y="154"/>
                  </a:moveTo>
                  <a:cubicBezTo>
                    <a:pt x="36" y="155"/>
                    <a:pt x="32" y="156"/>
                    <a:pt x="27" y="157"/>
                  </a:cubicBezTo>
                  <a:cubicBezTo>
                    <a:pt x="27" y="151"/>
                    <a:pt x="27" y="145"/>
                    <a:pt x="27" y="138"/>
                  </a:cubicBezTo>
                  <a:cubicBezTo>
                    <a:pt x="32" y="137"/>
                    <a:pt x="36" y="136"/>
                    <a:pt x="41" y="134"/>
                  </a:cubicBezTo>
                  <a:cubicBezTo>
                    <a:pt x="41" y="141"/>
                    <a:pt x="41" y="147"/>
                    <a:pt x="41" y="154"/>
                  </a:cubicBezTo>
                  <a:close/>
                  <a:moveTo>
                    <a:pt x="27" y="99"/>
                  </a:moveTo>
                  <a:cubicBezTo>
                    <a:pt x="41" y="94"/>
                    <a:pt x="41" y="94"/>
                    <a:pt x="41" y="94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27" y="118"/>
                    <a:pt x="27" y="118"/>
                    <a:pt x="27" y="118"/>
                  </a:cubicBezTo>
                  <a:lnTo>
                    <a:pt x="27" y="9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09943" y="5964575"/>
              <a:ext cx="7881693" cy="1341512"/>
            </a:xfrm>
            <a:custGeom>
              <a:avLst/>
              <a:gdLst>
                <a:gd name="T0" fmla="*/ 0 w 6310"/>
                <a:gd name="T1" fmla="*/ 146 h 1074"/>
                <a:gd name="T2" fmla="*/ 3642 w 6310"/>
                <a:gd name="T3" fmla="*/ 1074 h 1074"/>
                <a:gd name="T4" fmla="*/ 6310 w 6310"/>
                <a:gd name="T5" fmla="*/ 4 h 1074"/>
                <a:gd name="T6" fmla="*/ 5669 w 6310"/>
                <a:gd name="T7" fmla="*/ 0 h 1074"/>
                <a:gd name="T8" fmla="*/ 5000 w 6310"/>
                <a:gd name="T9" fmla="*/ 172 h 1074"/>
                <a:gd name="T10" fmla="*/ 4466 w 6310"/>
                <a:gd name="T11" fmla="*/ 94 h 1074"/>
                <a:gd name="T12" fmla="*/ 3919 w 6310"/>
                <a:gd name="T13" fmla="*/ 253 h 1074"/>
                <a:gd name="T14" fmla="*/ 3564 w 6310"/>
                <a:gd name="T15" fmla="*/ 203 h 1074"/>
                <a:gd name="T16" fmla="*/ 3049 w 6310"/>
                <a:gd name="T17" fmla="*/ 335 h 1074"/>
                <a:gd name="T18" fmla="*/ 2067 w 6310"/>
                <a:gd name="T19" fmla="*/ 177 h 1074"/>
                <a:gd name="T20" fmla="*/ 1372 w 6310"/>
                <a:gd name="T21" fmla="*/ 279 h 1074"/>
                <a:gd name="T22" fmla="*/ 856 w 6310"/>
                <a:gd name="T23" fmla="*/ 146 h 1074"/>
                <a:gd name="T24" fmla="*/ 0 w 6310"/>
                <a:gd name="T25" fmla="*/ 146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10" h="1074">
                  <a:moveTo>
                    <a:pt x="0" y="146"/>
                  </a:moveTo>
                  <a:lnTo>
                    <a:pt x="3642" y="1074"/>
                  </a:lnTo>
                  <a:lnTo>
                    <a:pt x="6310" y="4"/>
                  </a:lnTo>
                  <a:lnTo>
                    <a:pt x="5669" y="0"/>
                  </a:lnTo>
                  <a:lnTo>
                    <a:pt x="5000" y="172"/>
                  </a:lnTo>
                  <a:lnTo>
                    <a:pt x="4466" y="94"/>
                  </a:lnTo>
                  <a:lnTo>
                    <a:pt x="3919" y="253"/>
                  </a:lnTo>
                  <a:lnTo>
                    <a:pt x="3564" y="203"/>
                  </a:lnTo>
                  <a:lnTo>
                    <a:pt x="3049" y="335"/>
                  </a:lnTo>
                  <a:lnTo>
                    <a:pt x="2067" y="177"/>
                  </a:lnTo>
                  <a:lnTo>
                    <a:pt x="1372" y="279"/>
                  </a:lnTo>
                  <a:lnTo>
                    <a:pt x="856" y="146"/>
                  </a:lnTo>
                  <a:lnTo>
                    <a:pt x="0" y="1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</p:grpSp>
      <p:sp>
        <p:nvSpPr>
          <p:cNvPr id="25" name="出自【趣你的PPT】(微信:qunideppt)：最优质的PPT资源库"/>
          <p:cNvSpPr txBox="1"/>
          <p:nvPr/>
        </p:nvSpPr>
        <p:spPr>
          <a:xfrm>
            <a:off x="1234065" y="2440598"/>
            <a:ext cx="2782656" cy="3231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id-ID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2</a:t>
            </a:r>
            <a:r>
              <a:rPr lang="id-ID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单击编辑内容</a:t>
            </a:r>
            <a:endParaRPr lang="id-ID" altLang="zh-CN" sz="120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1234065" y="1470466"/>
            <a:ext cx="2782656" cy="3231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id-ID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1</a:t>
            </a:r>
            <a:r>
              <a:rPr lang="id-ID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单击编辑内容</a:t>
            </a:r>
            <a:endParaRPr lang="id-ID" altLang="zh-CN" sz="120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6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3930636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604478" y="1379787"/>
            <a:ext cx="7935046" cy="2901919"/>
            <a:chOff x="698737" y="1839716"/>
            <a:chExt cx="10580061" cy="3869225"/>
          </a:xfrm>
        </p:grpSpPr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1662" y="3043990"/>
              <a:ext cx="2558254" cy="2557427"/>
            </a:xfrm>
            <a:custGeom>
              <a:avLst/>
              <a:gdLst/>
              <a:ahLst/>
              <a:cxnLst/>
              <a:rect l="0" t="0" r="r" b="b"/>
              <a:pathLst>
                <a:path w="21243" h="21600">
                  <a:moveTo>
                    <a:pt x="1072" y="17401"/>
                  </a:moveTo>
                  <a:cubicBezTo>
                    <a:pt x="-357" y="15948"/>
                    <a:pt x="-357" y="13584"/>
                    <a:pt x="1072" y="12132"/>
                  </a:cubicBezTo>
                  <a:lnTo>
                    <a:pt x="11931" y="1089"/>
                  </a:lnTo>
                  <a:cubicBezTo>
                    <a:pt x="12622" y="387"/>
                    <a:pt x="13542" y="0"/>
                    <a:pt x="14522" y="0"/>
                  </a:cubicBezTo>
                  <a:cubicBezTo>
                    <a:pt x="15502" y="0"/>
                    <a:pt x="16423" y="387"/>
                    <a:pt x="17113" y="1089"/>
                  </a:cubicBezTo>
                  <a:lnTo>
                    <a:pt x="21243" y="5288"/>
                  </a:lnTo>
                  <a:lnTo>
                    <a:pt x="20236" y="6313"/>
                  </a:lnTo>
                  <a:lnTo>
                    <a:pt x="16106" y="2113"/>
                  </a:lnTo>
                  <a:cubicBezTo>
                    <a:pt x="15684" y="1684"/>
                    <a:pt x="15121" y="1447"/>
                    <a:pt x="14522" y="1447"/>
                  </a:cubicBezTo>
                  <a:cubicBezTo>
                    <a:pt x="13924" y="1447"/>
                    <a:pt x="13361" y="1684"/>
                    <a:pt x="12939" y="2113"/>
                  </a:cubicBezTo>
                  <a:lnTo>
                    <a:pt x="2079" y="13156"/>
                  </a:lnTo>
                  <a:cubicBezTo>
                    <a:pt x="1205" y="14044"/>
                    <a:pt x="1205" y="15489"/>
                    <a:pt x="2079" y="16377"/>
                  </a:cubicBezTo>
                  <a:lnTo>
                    <a:pt x="6208" y="20576"/>
                  </a:lnTo>
                  <a:lnTo>
                    <a:pt x="5201" y="21600"/>
                  </a:lnTo>
                  <a:lnTo>
                    <a:pt x="1072" y="17401"/>
                  </a:lnTo>
                  <a:close/>
                  <a:moveTo>
                    <a:pt x="1072" y="17401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grpSp>
          <p:nvGrpSpPr>
            <p:cNvPr id="5" name="Group 5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4118216" y="1839716"/>
              <a:ext cx="3869225" cy="3869225"/>
              <a:chOff x="0" y="0"/>
              <a:chExt cx="4678" cy="4678"/>
            </a:xfrm>
            <a:solidFill>
              <a:schemeClr val="accent1"/>
            </a:solidFill>
          </p:grpSpPr>
          <p:sp>
            <p:nvSpPr>
              <p:cNvPr id="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3223" cy="3223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7435" y="21600"/>
                    </a:moveTo>
                    <a:cubicBezTo>
                      <a:pt x="6479" y="21600"/>
                      <a:pt x="5581" y="21229"/>
                      <a:pt x="4907" y="20555"/>
                    </a:cubicBezTo>
                    <a:lnTo>
                      <a:pt x="0" y="15648"/>
                    </a:lnTo>
                    <a:lnTo>
                      <a:pt x="982" y="14665"/>
                    </a:lnTo>
                    <a:lnTo>
                      <a:pt x="5890" y="19573"/>
                    </a:lnTo>
                    <a:cubicBezTo>
                      <a:pt x="6302" y="19985"/>
                      <a:pt x="6851" y="20212"/>
                      <a:pt x="7435" y="20212"/>
                    </a:cubicBezTo>
                    <a:cubicBezTo>
                      <a:pt x="8019" y="20212"/>
                      <a:pt x="8568" y="19985"/>
                      <a:pt x="8980" y="19573"/>
                    </a:cubicBezTo>
                    <a:lnTo>
                      <a:pt x="19573" y="8980"/>
                    </a:lnTo>
                    <a:cubicBezTo>
                      <a:pt x="20424" y="8128"/>
                      <a:pt x="20424" y="6742"/>
                      <a:pt x="19573" y="5890"/>
                    </a:cubicBezTo>
                    <a:lnTo>
                      <a:pt x="14665" y="982"/>
                    </a:lnTo>
                    <a:lnTo>
                      <a:pt x="15647" y="0"/>
                    </a:lnTo>
                    <a:lnTo>
                      <a:pt x="20555" y="4908"/>
                    </a:lnTo>
                    <a:cubicBezTo>
                      <a:pt x="21229" y="5581"/>
                      <a:pt x="21600" y="6479"/>
                      <a:pt x="21600" y="7435"/>
                    </a:cubicBezTo>
                    <a:cubicBezTo>
                      <a:pt x="21600" y="8391"/>
                      <a:pt x="21229" y="9288"/>
                      <a:pt x="20555" y="9962"/>
                    </a:cubicBezTo>
                    <a:lnTo>
                      <a:pt x="9962" y="20555"/>
                    </a:lnTo>
                    <a:cubicBezTo>
                      <a:pt x="9288" y="21229"/>
                      <a:pt x="8391" y="21600"/>
                      <a:pt x="7435" y="21600"/>
                    </a:cubicBezTo>
                    <a:close/>
                    <a:moveTo>
                      <a:pt x="7435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1456"/>
                <a:ext cx="3222" cy="3222"/>
              </a:xfrm>
              <a:custGeom>
                <a:avLst/>
                <a:gdLst/>
                <a:ahLst/>
                <a:cxnLst/>
                <a:rect l="0" t="0" r="r" b="b"/>
                <a:pathLst>
                  <a:path w="21257" h="21600">
                    <a:moveTo>
                      <a:pt x="14476" y="20617"/>
                    </a:moveTo>
                    <a:lnTo>
                      <a:pt x="19261" y="15755"/>
                    </a:lnTo>
                    <a:cubicBezTo>
                      <a:pt x="19667" y="15343"/>
                      <a:pt x="19890" y="14794"/>
                      <a:pt x="19890" y="14209"/>
                    </a:cubicBezTo>
                    <a:cubicBezTo>
                      <a:pt x="19890" y="13625"/>
                      <a:pt x="19667" y="13076"/>
                      <a:pt x="19261" y="12663"/>
                    </a:cubicBezTo>
                    <a:lnTo>
                      <a:pt x="8794" y="2028"/>
                    </a:lnTo>
                    <a:cubicBezTo>
                      <a:pt x="8389" y="1616"/>
                      <a:pt x="7848" y="1389"/>
                      <a:pt x="7273" y="1389"/>
                    </a:cubicBezTo>
                    <a:cubicBezTo>
                      <a:pt x="6698" y="1389"/>
                      <a:pt x="6158" y="1616"/>
                      <a:pt x="5752" y="2028"/>
                    </a:cubicBezTo>
                    <a:lnTo>
                      <a:pt x="967" y="6890"/>
                    </a:lnTo>
                    <a:lnTo>
                      <a:pt x="0" y="5908"/>
                    </a:lnTo>
                    <a:lnTo>
                      <a:pt x="4785" y="1045"/>
                    </a:lnTo>
                    <a:cubicBezTo>
                      <a:pt x="5448" y="371"/>
                      <a:pt x="6332" y="0"/>
                      <a:pt x="7273" y="0"/>
                    </a:cubicBezTo>
                    <a:cubicBezTo>
                      <a:pt x="8215" y="0"/>
                      <a:pt x="9098" y="371"/>
                      <a:pt x="9762" y="1045"/>
                    </a:cubicBezTo>
                    <a:lnTo>
                      <a:pt x="20228" y="11681"/>
                    </a:lnTo>
                    <a:cubicBezTo>
                      <a:pt x="21600" y="13075"/>
                      <a:pt x="21600" y="15344"/>
                      <a:pt x="20228" y="16738"/>
                    </a:cubicBezTo>
                    <a:lnTo>
                      <a:pt x="15443" y="21600"/>
                    </a:lnTo>
                    <a:lnTo>
                      <a:pt x="14476" y="20617"/>
                    </a:lnTo>
                    <a:close/>
                    <a:moveTo>
                      <a:pt x="14476" y="20617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55" y="0"/>
                <a:ext cx="3223" cy="3222"/>
              </a:xfrm>
              <a:custGeom>
                <a:avLst/>
                <a:gdLst/>
                <a:ahLst/>
                <a:cxnLst/>
                <a:rect l="0" t="0" r="r" b="b"/>
                <a:pathLst>
                  <a:path w="21257" h="21600">
                    <a:moveTo>
                      <a:pt x="13984" y="21600"/>
                    </a:moveTo>
                    <a:cubicBezTo>
                      <a:pt x="13042" y="21600"/>
                      <a:pt x="12159" y="21229"/>
                      <a:pt x="11495" y="20555"/>
                    </a:cubicBezTo>
                    <a:lnTo>
                      <a:pt x="1029" y="9919"/>
                    </a:lnTo>
                    <a:cubicBezTo>
                      <a:pt x="-343" y="8525"/>
                      <a:pt x="-343" y="6257"/>
                      <a:pt x="1029" y="4862"/>
                    </a:cubicBezTo>
                    <a:lnTo>
                      <a:pt x="5814" y="0"/>
                    </a:lnTo>
                    <a:lnTo>
                      <a:pt x="6781" y="983"/>
                    </a:lnTo>
                    <a:lnTo>
                      <a:pt x="1996" y="5845"/>
                    </a:lnTo>
                    <a:cubicBezTo>
                      <a:pt x="1158" y="6697"/>
                      <a:pt x="1158" y="8084"/>
                      <a:pt x="1996" y="8936"/>
                    </a:cubicBezTo>
                    <a:lnTo>
                      <a:pt x="12463" y="19572"/>
                    </a:lnTo>
                    <a:cubicBezTo>
                      <a:pt x="12868" y="19984"/>
                      <a:pt x="13409" y="20211"/>
                      <a:pt x="13984" y="20211"/>
                    </a:cubicBezTo>
                    <a:cubicBezTo>
                      <a:pt x="14559" y="20211"/>
                      <a:pt x="15099" y="19984"/>
                      <a:pt x="15505" y="19572"/>
                    </a:cubicBezTo>
                    <a:lnTo>
                      <a:pt x="20290" y="14710"/>
                    </a:lnTo>
                    <a:lnTo>
                      <a:pt x="21257" y="15692"/>
                    </a:lnTo>
                    <a:lnTo>
                      <a:pt x="16472" y="20555"/>
                    </a:lnTo>
                    <a:cubicBezTo>
                      <a:pt x="15809" y="21229"/>
                      <a:pt x="14925" y="21600"/>
                      <a:pt x="13984" y="21600"/>
                    </a:cubicBezTo>
                    <a:close/>
                    <a:moveTo>
                      <a:pt x="13984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</p:grpSp>
        <p:sp>
          <p:nvSpPr>
            <p:cNvPr id="21" name="出自【趣你的PPT】(微信:qunideppt)：最优质的PPT资源库"/>
            <p:cNvSpPr txBox="1"/>
            <p:nvPr/>
          </p:nvSpPr>
          <p:spPr>
            <a:xfrm>
              <a:off x="5829356" y="2485460"/>
              <a:ext cx="502701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2</a:t>
              </a:r>
              <a:endParaRPr lang="en-US" sz="2700" dirty="0">
                <a:solidFill>
                  <a:prstClr val="black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6852323" y="3497567"/>
              <a:ext cx="502701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3</a:t>
              </a:r>
              <a:endParaRPr lang="en-US" sz="2700" dirty="0">
                <a:solidFill>
                  <a:prstClr val="black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5903429" y="4504666"/>
              <a:ext cx="502701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4</a:t>
              </a:r>
              <a:endParaRPr lang="en-US" sz="2700" dirty="0">
                <a:solidFill>
                  <a:prstClr val="black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4801032" y="3463133"/>
              <a:ext cx="479192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</a:rPr>
                <a:t>1</a:t>
              </a: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754604" y="2702561"/>
              <a:ext cx="2914609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27" name="出自【趣你的PPT】(微信:qunideppt)：最优质的PPT资源库"/>
            <p:cNvSpPr txBox="1"/>
            <p:nvPr/>
          </p:nvSpPr>
          <p:spPr>
            <a:xfrm>
              <a:off x="834578" y="4038824"/>
              <a:ext cx="284209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id-ID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02.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698737" y="4351974"/>
              <a:ext cx="297793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754604" y="2390315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id-ID" altLang="zh-CN" sz="1200" b="1" dirty="0">
                  <a:solidFill>
                    <a:srgbClr val="1E1E1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01.</a:t>
              </a:r>
              <a:r>
                <a:rPr lang="zh-CN" altLang="en-US" sz="1200" b="1" dirty="0">
                  <a:solidFill>
                    <a:srgbClr val="1E1E1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1E1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8364189" y="2702561"/>
              <a:ext cx="2914609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8364189" y="2390315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3</a:t>
              </a:r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8364189" y="4249041"/>
              <a:ext cx="2914609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3" name="出自【趣你的PPT】(微信:qunideppt)：最优质的PPT资源库"/>
            <p:cNvSpPr txBox="1"/>
            <p:nvPr/>
          </p:nvSpPr>
          <p:spPr>
            <a:xfrm>
              <a:off x="8364189" y="3936794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4</a:t>
              </a:r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5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5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3596421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898207" y="611666"/>
            <a:ext cx="7347587" cy="3962837"/>
            <a:chOff x="1137074" y="815554"/>
            <a:chExt cx="9796783" cy="5283782"/>
          </a:xfrm>
        </p:grpSpPr>
        <p:sp>
          <p:nvSpPr>
            <p:cNvPr id="6" name="出自【趣你的PPT】(微信:qunideppt)：最优质的PPT资源库"/>
            <p:cNvSpPr>
              <a:spLocks noChangeAspect="1" noChangeArrowheads="1" noTextEdit="1"/>
            </p:cNvSpPr>
            <p:nvPr/>
          </p:nvSpPr>
          <p:spPr bwMode="auto">
            <a:xfrm rot="766448">
              <a:off x="4833326" y="2149196"/>
              <a:ext cx="2693988" cy="269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404356" y="2117180"/>
              <a:ext cx="1512888" cy="776287"/>
            </a:xfrm>
            <a:custGeom>
              <a:avLst/>
              <a:gdLst>
                <a:gd name="T0" fmla="*/ 743 w 1198"/>
                <a:gd name="T1" fmla="*/ 506 h 615"/>
                <a:gd name="T2" fmla="*/ 789 w 1198"/>
                <a:gd name="T3" fmla="*/ 491 h 615"/>
                <a:gd name="T4" fmla="*/ 748 w 1198"/>
                <a:gd name="T5" fmla="*/ 443 h 615"/>
                <a:gd name="T6" fmla="*/ 711 w 1198"/>
                <a:gd name="T7" fmla="*/ 386 h 615"/>
                <a:gd name="T8" fmla="*/ 640 w 1198"/>
                <a:gd name="T9" fmla="*/ 259 h 615"/>
                <a:gd name="T10" fmla="*/ 572 w 1198"/>
                <a:gd name="T11" fmla="*/ 127 h 615"/>
                <a:gd name="T12" fmla="*/ 873 w 1198"/>
                <a:gd name="T13" fmla="*/ 108 h 615"/>
                <a:gd name="T14" fmla="*/ 1158 w 1198"/>
                <a:gd name="T15" fmla="*/ 172 h 615"/>
                <a:gd name="T16" fmla="*/ 1159 w 1198"/>
                <a:gd name="T17" fmla="*/ 170 h 615"/>
                <a:gd name="T18" fmla="*/ 1162 w 1198"/>
                <a:gd name="T19" fmla="*/ 172 h 615"/>
                <a:gd name="T20" fmla="*/ 1198 w 1198"/>
                <a:gd name="T21" fmla="*/ 78 h 615"/>
                <a:gd name="T22" fmla="*/ 914 w 1198"/>
                <a:gd name="T23" fmla="*/ 11 h 615"/>
                <a:gd name="T24" fmla="*/ 612 w 1198"/>
                <a:gd name="T25" fmla="*/ 18 h 615"/>
                <a:gd name="T26" fmla="*/ 345 w 1198"/>
                <a:gd name="T27" fmla="*/ 99 h 615"/>
                <a:gd name="T28" fmla="*/ 118 w 1198"/>
                <a:gd name="T29" fmla="*/ 239 h 615"/>
                <a:gd name="T30" fmla="*/ 0 w 1198"/>
                <a:gd name="T31" fmla="*/ 342 h 615"/>
                <a:gd name="T32" fmla="*/ 69 w 1198"/>
                <a:gd name="T33" fmla="*/ 410 h 615"/>
                <a:gd name="T34" fmla="*/ 71 w 1198"/>
                <a:gd name="T35" fmla="*/ 412 h 615"/>
                <a:gd name="T36" fmla="*/ 165 w 1198"/>
                <a:gd name="T37" fmla="*/ 329 h 615"/>
                <a:gd name="T38" fmla="*/ 271 w 1198"/>
                <a:gd name="T39" fmla="*/ 253 h 615"/>
                <a:gd name="T40" fmla="*/ 352 w 1198"/>
                <a:gd name="T41" fmla="*/ 206 h 615"/>
                <a:gd name="T42" fmla="*/ 506 w 1198"/>
                <a:gd name="T43" fmla="*/ 448 h 615"/>
                <a:gd name="T44" fmla="*/ 578 w 1198"/>
                <a:gd name="T45" fmla="*/ 551 h 615"/>
                <a:gd name="T46" fmla="*/ 578 w 1198"/>
                <a:gd name="T47" fmla="*/ 551 h 615"/>
                <a:gd name="T48" fmla="*/ 639 w 1198"/>
                <a:gd name="T49" fmla="*/ 615 h 615"/>
                <a:gd name="T50" fmla="*/ 743 w 1198"/>
                <a:gd name="T51" fmla="*/ 506 h 615"/>
                <a:gd name="T52" fmla="*/ 743 w 1198"/>
                <a:gd name="T53" fmla="*/ 506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8" h="615">
                  <a:moveTo>
                    <a:pt x="743" y="506"/>
                  </a:moveTo>
                  <a:cubicBezTo>
                    <a:pt x="762" y="495"/>
                    <a:pt x="777" y="491"/>
                    <a:pt x="789" y="491"/>
                  </a:cubicBezTo>
                  <a:cubicBezTo>
                    <a:pt x="775" y="476"/>
                    <a:pt x="760" y="460"/>
                    <a:pt x="748" y="443"/>
                  </a:cubicBezTo>
                  <a:cubicBezTo>
                    <a:pt x="735" y="425"/>
                    <a:pt x="723" y="405"/>
                    <a:pt x="711" y="386"/>
                  </a:cubicBezTo>
                  <a:cubicBezTo>
                    <a:pt x="686" y="344"/>
                    <a:pt x="663" y="302"/>
                    <a:pt x="640" y="259"/>
                  </a:cubicBezTo>
                  <a:cubicBezTo>
                    <a:pt x="617" y="215"/>
                    <a:pt x="594" y="171"/>
                    <a:pt x="572" y="127"/>
                  </a:cubicBezTo>
                  <a:cubicBezTo>
                    <a:pt x="670" y="105"/>
                    <a:pt x="772" y="99"/>
                    <a:pt x="873" y="108"/>
                  </a:cubicBezTo>
                  <a:cubicBezTo>
                    <a:pt x="970" y="116"/>
                    <a:pt x="1067" y="137"/>
                    <a:pt x="1158" y="172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60" y="171"/>
                    <a:pt x="1161" y="171"/>
                    <a:pt x="1162" y="172"/>
                  </a:cubicBezTo>
                  <a:cubicBezTo>
                    <a:pt x="1198" y="78"/>
                    <a:pt x="1198" y="78"/>
                    <a:pt x="1198" y="78"/>
                  </a:cubicBezTo>
                  <a:cubicBezTo>
                    <a:pt x="1107" y="43"/>
                    <a:pt x="1011" y="22"/>
                    <a:pt x="914" y="11"/>
                  </a:cubicBezTo>
                  <a:cubicBezTo>
                    <a:pt x="814" y="0"/>
                    <a:pt x="712" y="2"/>
                    <a:pt x="612" y="18"/>
                  </a:cubicBezTo>
                  <a:cubicBezTo>
                    <a:pt x="520" y="33"/>
                    <a:pt x="430" y="60"/>
                    <a:pt x="345" y="99"/>
                  </a:cubicBezTo>
                  <a:cubicBezTo>
                    <a:pt x="264" y="136"/>
                    <a:pt x="188" y="184"/>
                    <a:pt x="118" y="239"/>
                  </a:cubicBezTo>
                  <a:cubicBezTo>
                    <a:pt x="77" y="271"/>
                    <a:pt x="36" y="305"/>
                    <a:pt x="0" y="342"/>
                  </a:cubicBezTo>
                  <a:cubicBezTo>
                    <a:pt x="69" y="410"/>
                    <a:pt x="69" y="410"/>
                    <a:pt x="69" y="410"/>
                  </a:cubicBezTo>
                  <a:cubicBezTo>
                    <a:pt x="71" y="412"/>
                    <a:pt x="71" y="412"/>
                    <a:pt x="71" y="412"/>
                  </a:cubicBezTo>
                  <a:cubicBezTo>
                    <a:pt x="100" y="382"/>
                    <a:pt x="133" y="355"/>
                    <a:pt x="165" y="329"/>
                  </a:cubicBezTo>
                  <a:cubicBezTo>
                    <a:pt x="199" y="302"/>
                    <a:pt x="234" y="276"/>
                    <a:pt x="271" y="253"/>
                  </a:cubicBezTo>
                  <a:cubicBezTo>
                    <a:pt x="297" y="236"/>
                    <a:pt x="324" y="220"/>
                    <a:pt x="352" y="206"/>
                  </a:cubicBezTo>
                  <a:cubicBezTo>
                    <a:pt x="402" y="288"/>
                    <a:pt x="453" y="369"/>
                    <a:pt x="506" y="448"/>
                  </a:cubicBezTo>
                  <a:cubicBezTo>
                    <a:pt x="529" y="483"/>
                    <a:pt x="551" y="518"/>
                    <a:pt x="578" y="551"/>
                  </a:cubicBezTo>
                  <a:cubicBezTo>
                    <a:pt x="578" y="551"/>
                    <a:pt x="578" y="551"/>
                    <a:pt x="578" y="551"/>
                  </a:cubicBezTo>
                  <a:cubicBezTo>
                    <a:pt x="596" y="574"/>
                    <a:pt x="618" y="595"/>
                    <a:pt x="639" y="615"/>
                  </a:cubicBezTo>
                  <a:cubicBezTo>
                    <a:pt x="658" y="555"/>
                    <a:pt x="715" y="521"/>
                    <a:pt x="743" y="506"/>
                  </a:cubicBezTo>
                  <a:cubicBezTo>
                    <a:pt x="762" y="495"/>
                    <a:pt x="715" y="521"/>
                    <a:pt x="743" y="5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319342" y="3187124"/>
              <a:ext cx="638175" cy="619125"/>
            </a:xfrm>
            <a:custGeom>
              <a:avLst/>
              <a:gdLst>
                <a:gd name="T0" fmla="*/ 144 w 505"/>
                <a:gd name="T1" fmla="*/ 37 h 490"/>
                <a:gd name="T2" fmla="*/ 74 w 505"/>
                <a:gd name="T3" fmla="*/ 68 h 490"/>
                <a:gd name="T4" fmla="*/ 30 w 505"/>
                <a:gd name="T5" fmla="*/ 87 h 490"/>
                <a:gd name="T6" fmla="*/ 0 w 505"/>
                <a:gd name="T7" fmla="*/ 100 h 490"/>
                <a:gd name="T8" fmla="*/ 103 w 505"/>
                <a:gd name="T9" fmla="*/ 191 h 490"/>
                <a:gd name="T10" fmla="*/ 129 w 505"/>
                <a:gd name="T11" fmla="*/ 336 h 490"/>
                <a:gd name="T12" fmla="*/ 149 w 505"/>
                <a:gd name="T13" fmla="*/ 355 h 490"/>
                <a:gd name="T14" fmla="*/ 188 w 505"/>
                <a:gd name="T15" fmla="*/ 391 h 490"/>
                <a:gd name="T16" fmla="*/ 223 w 505"/>
                <a:gd name="T17" fmla="*/ 423 h 490"/>
                <a:gd name="T18" fmla="*/ 279 w 505"/>
                <a:gd name="T19" fmla="*/ 475 h 490"/>
                <a:gd name="T20" fmla="*/ 336 w 505"/>
                <a:gd name="T21" fmla="*/ 482 h 490"/>
                <a:gd name="T22" fmla="*/ 352 w 505"/>
                <a:gd name="T23" fmla="*/ 465 h 490"/>
                <a:gd name="T24" fmla="*/ 354 w 505"/>
                <a:gd name="T25" fmla="*/ 441 h 490"/>
                <a:gd name="T26" fmla="*/ 361 w 505"/>
                <a:gd name="T27" fmla="*/ 429 h 490"/>
                <a:gd name="T28" fmla="*/ 383 w 505"/>
                <a:gd name="T29" fmla="*/ 422 h 490"/>
                <a:gd name="T30" fmla="*/ 403 w 505"/>
                <a:gd name="T31" fmla="*/ 404 h 490"/>
                <a:gd name="T32" fmla="*/ 404 w 505"/>
                <a:gd name="T33" fmla="*/ 379 h 490"/>
                <a:gd name="T34" fmla="*/ 442 w 505"/>
                <a:gd name="T35" fmla="*/ 357 h 490"/>
                <a:gd name="T36" fmla="*/ 456 w 505"/>
                <a:gd name="T37" fmla="*/ 339 h 490"/>
                <a:gd name="T38" fmla="*/ 457 w 505"/>
                <a:gd name="T39" fmla="*/ 315 h 490"/>
                <a:gd name="T40" fmla="*/ 462 w 505"/>
                <a:gd name="T41" fmla="*/ 300 h 490"/>
                <a:gd name="T42" fmla="*/ 480 w 505"/>
                <a:gd name="T43" fmla="*/ 295 h 490"/>
                <a:gd name="T44" fmla="*/ 500 w 505"/>
                <a:gd name="T45" fmla="*/ 249 h 490"/>
                <a:gd name="T46" fmla="*/ 484 w 505"/>
                <a:gd name="T47" fmla="*/ 221 h 490"/>
                <a:gd name="T48" fmla="*/ 448 w 505"/>
                <a:gd name="T49" fmla="*/ 187 h 490"/>
                <a:gd name="T50" fmla="*/ 458 w 505"/>
                <a:gd name="T51" fmla="*/ 152 h 490"/>
                <a:gd name="T52" fmla="*/ 428 w 505"/>
                <a:gd name="T53" fmla="*/ 110 h 490"/>
                <a:gd name="T54" fmla="*/ 333 w 505"/>
                <a:gd name="T55" fmla="*/ 52 h 490"/>
                <a:gd name="T56" fmla="*/ 303 w 505"/>
                <a:gd name="T57" fmla="*/ 46 h 490"/>
                <a:gd name="T58" fmla="*/ 303 w 505"/>
                <a:gd name="T59" fmla="*/ 45 h 490"/>
                <a:gd name="T60" fmla="*/ 237 w 505"/>
                <a:gd name="T61" fmla="*/ 56 h 490"/>
                <a:gd name="T62" fmla="*/ 225 w 505"/>
                <a:gd name="T63" fmla="*/ 46 h 490"/>
                <a:gd name="T64" fmla="*/ 225 w 505"/>
                <a:gd name="T65" fmla="*/ 46 h 490"/>
                <a:gd name="T66" fmla="*/ 172 w 505"/>
                <a:gd name="T67" fmla="*/ 0 h 490"/>
                <a:gd name="T68" fmla="*/ 144 w 505"/>
                <a:gd name="T69" fmla="*/ 37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5" h="490">
                  <a:moveTo>
                    <a:pt x="144" y="37"/>
                  </a:moveTo>
                  <a:cubicBezTo>
                    <a:pt x="74" y="68"/>
                    <a:pt x="74" y="68"/>
                    <a:pt x="74" y="68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4" y="131"/>
                    <a:pt x="69" y="161"/>
                    <a:pt x="103" y="191"/>
                  </a:cubicBezTo>
                  <a:cubicBezTo>
                    <a:pt x="81" y="238"/>
                    <a:pt x="88" y="299"/>
                    <a:pt x="129" y="336"/>
                  </a:cubicBezTo>
                  <a:cubicBezTo>
                    <a:pt x="149" y="355"/>
                    <a:pt x="149" y="355"/>
                    <a:pt x="149" y="355"/>
                  </a:cubicBezTo>
                  <a:cubicBezTo>
                    <a:pt x="188" y="391"/>
                    <a:pt x="188" y="391"/>
                    <a:pt x="188" y="391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79" y="475"/>
                    <a:pt x="279" y="475"/>
                    <a:pt x="279" y="475"/>
                  </a:cubicBezTo>
                  <a:cubicBezTo>
                    <a:pt x="294" y="489"/>
                    <a:pt x="319" y="490"/>
                    <a:pt x="336" y="482"/>
                  </a:cubicBezTo>
                  <a:cubicBezTo>
                    <a:pt x="344" y="478"/>
                    <a:pt x="350" y="473"/>
                    <a:pt x="352" y="465"/>
                  </a:cubicBezTo>
                  <a:cubicBezTo>
                    <a:pt x="354" y="457"/>
                    <a:pt x="353" y="449"/>
                    <a:pt x="354" y="441"/>
                  </a:cubicBezTo>
                  <a:cubicBezTo>
                    <a:pt x="354" y="435"/>
                    <a:pt x="355" y="431"/>
                    <a:pt x="361" y="429"/>
                  </a:cubicBezTo>
                  <a:cubicBezTo>
                    <a:pt x="368" y="426"/>
                    <a:pt x="375" y="425"/>
                    <a:pt x="383" y="422"/>
                  </a:cubicBezTo>
                  <a:cubicBezTo>
                    <a:pt x="391" y="419"/>
                    <a:pt x="400" y="413"/>
                    <a:pt x="403" y="404"/>
                  </a:cubicBezTo>
                  <a:cubicBezTo>
                    <a:pt x="406" y="396"/>
                    <a:pt x="404" y="387"/>
                    <a:pt x="404" y="379"/>
                  </a:cubicBezTo>
                  <a:cubicBezTo>
                    <a:pt x="406" y="359"/>
                    <a:pt x="428" y="363"/>
                    <a:pt x="442" y="357"/>
                  </a:cubicBezTo>
                  <a:cubicBezTo>
                    <a:pt x="450" y="353"/>
                    <a:pt x="454" y="347"/>
                    <a:pt x="456" y="339"/>
                  </a:cubicBezTo>
                  <a:cubicBezTo>
                    <a:pt x="458" y="331"/>
                    <a:pt x="457" y="323"/>
                    <a:pt x="457" y="315"/>
                  </a:cubicBezTo>
                  <a:cubicBezTo>
                    <a:pt x="458" y="310"/>
                    <a:pt x="457" y="303"/>
                    <a:pt x="462" y="300"/>
                  </a:cubicBezTo>
                  <a:cubicBezTo>
                    <a:pt x="467" y="296"/>
                    <a:pt x="474" y="297"/>
                    <a:pt x="480" y="295"/>
                  </a:cubicBezTo>
                  <a:cubicBezTo>
                    <a:pt x="498" y="287"/>
                    <a:pt x="505" y="268"/>
                    <a:pt x="500" y="249"/>
                  </a:cubicBezTo>
                  <a:cubicBezTo>
                    <a:pt x="498" y="239"/>
                    <a:pt x="492" y="228"/>
                    <a:pt x="484" y="221"/>
                  </a:cubicBezTo>
                  <a:cubicBezTo>
                    <a:pt x="448" y="187"/>
                    <a:pt x="448" y="187"/>
                    <a:pt x="448" y="187"/>
                  </a:cubicBezTo>
                  <a:cubicBezTo>
                    <a:pt x="466" y="185"/>
                    <a:pt x="463" y="164"/>
                    <a:pt x="458" y="152"/>
                  </a:cubicBezTo>
                  <a:cubicBezTo>
                    <a:pt x="451" y="136"/>
                    <a:pt x="440" y="122"/>
                    <a:pt x="428" y="110"/>
                  </a:cubicBezTo>
                  <a:cubicBezTo>
                    <a:pt x="402" y="82"/>
                    <a:pt x="369" y="62"/>
                    <a:pt x="333" y="52"/>
                  </a:cubicBezTo>
                  <a:cubicBezTo>
                    <a:pt x="323" y="49"/>
                    <a:pt x="313" y="47"/>
                    <a:pt x="303" y="46"/>
                  </a:cubicBezTo>
                  <a:cubicBezTo>
                    <a:pt x="303" y="46"/>
                    <a:pt x="303" y="45"/>
                    <a:pt x="303" y="45"/>
                  </a:cubicBezTo>
                  <a:cubicBezTo>
                    <a:pt x="282" y="44"/>
                    <a:pt x="259" y="47"/>
                    <a:pt x="237" y="56"/>
                  </a:cubicBezTo>
                  <a:cubicBezTo>
                    <a:pt x="237" y="56"/>
                    <a:pt x="232" y="53"/>
                    <a:pt x="225" y="46"/>
                  </a:cubicBezTo>
                  <a:cubicBezTo>
                    <a:pt x="225" y="46"/>
                    <a:pt x="225" y="46"/>
                    <a:pt x="225" y="46"/>
                  </a:cubicBezTo>
                  <a:cubicBezTo>
                    <a:pt x="213" y="36"/>
                    <a:pt x="195" y="20"/>
                    <a:pt x="172" y="0"/>
                  </a:cubicBezTo>
                  <a:cubicBezTo>
                    <a:pt x="168" y="16"/>
                    <a:pt x="158" y="31"/>
                    <a:pt x="144" y="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4868505" y="2462307"/>
              <a:ext cx="738188" cy="1495425"/>
            </a:xfrm>
            <a:custGeom>
              <a:avLst/>
              <a:gdLst>
                <a:gd name="T0" fmla="*/ 531 w 585"/>
                <a:gd name="T1" fmla="*/ 460 h 1183"/>
                <a:gd name="T2" fmla="*/ 533 w 585"/>
                <a:gd name="T3" fmla="*/ 404 h 1183"/>
                <a:gd name="T4" fmla="*/ 426 w 585"/>
                <a:gd name="T5" fmla="*/ 439 h 1183"/>
                <a:gd name="T6" fmla="*/ 316 w 585"/>
                <a:gd name="T7" fmla="*/ 454 h 1183"/>
                <a:gd name="T8" fmla="*/ 121 w 585"/>
                <a:gd name="T9" fmla="*/ 470 h 1183"/>
                <a:gd name="T10" fmla="*/ 212 w 585"/>
                <a:gd name="T11" fmla="*/ 203 h 1183"/>
                <a:gd name="T12" fmla="*/ 303 w 585"/>
                <a:gd name="T13" fmla="*/ 60 h 1183"/>
                <a:gd name="T14" fmla="*/ 224 w 585"/>
                <a:gd name="T15" fmla="*/ 0 h 1183"/>
                <a:gd name="T16" fmla="*/ 86 w 585"/>
                <a:gd name="T17" fmla="*/ 239 h 1183"/>
                <a:gd name="T18" fmla="*/ 12 w 585"/>
                <a:gd name="T19" fmla="*/ 519 h 1183"/>
                <a:gd name="T20" fmla="*/ 20 w 585"/>
                <a:gd name="T21" fmla="*/ 828 h 1183"/>
                <a:gd name="T22" fmla="*/ 106 w 585"/>
                <a:gd name="T23" fmla="*/ 1102 h 1183"/>
                <a:gd name="T24" fmla="*/ 149 w 585"/>
                <a:gd name="T25" fmla="*/ 1183 h 1183"/>
                <a:gd name="T26" fmla="*/ 235 w 585"/>
                <a:gd name="T27" fmla="*/ 1132 h 1183"/>
                <a:gd name="T28" fmla="*/ 130 w 585"/>
                <a:gd name="T29" fmla="*/ 867 h 1183"/>
                <a:gd name="T30" fmla="*/ 106 w 585"/>
                <a:gd name="T31" fmla="*/ 699 h 1183"/>
                <a:gd name="T32" fmla="*/ 381 w 585"/>
                <a:gd name="T33" fmla="*/ 655 h 1183"/>
                <a:gd name="T34" fmla="*/ 471 w 585"/>
                <a:gd name="T35" fmla="*/ 634 h 1183"/>
                <a:gd name="T36" fmla="*/ 582 w 585"/>
                <a:gd name="T37" fmla="*/ 592 h 1183"/>
                <a:gd name="T38" fmla="*/ 585 w 585"/>
                <a:gd name="T39" fmla="*/ 591 h 1183"/>
                <a:gd name="T40" fmla="*/ 531 w 585"/>
                <a:gd name="T41" fmla="*/ 460 h 1183"/>
                <a:gd name="T42" fmla="*/ 531 w 585"/>
                <a:gd name="T43" fmla="*/ 460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5" h="1183">
                  <a:moveTo>
                    <a:pt x="531" y="460"/>
                  </a:moveTo>
                  <a:cubicBezTo>
                    <a:pt x="528" y="434"/>
                    <a:pt x="529" y="416"/>
                    <a:pt x="533" y="404"/>
                  </a:cubicBezTo>
                  <a:cubicBezTo>
                    <a:pt x="498" y="418"/>
                    <a:pt x="463" y="432"/>
                    <a:pt x="426" y="439"/>
                  </a:cubicBezTo>
                  <a:cubicBezTo>
                    <a:pt x="389" y="446"/>
                    <a:pt x="353" y="450"/>
                    <a:pt x="316" y="454"/>
                  </a:cubicBezTo>
                  <a:cubicBezTo>
                    <a:pt x="251" y="461"/>
                    <a:pt x="186" y="466"/>
                    <a:pt x="121" y="470"/>
                  </a:cubicBezTo>
                  <a:cubicBezTo>
                    <a:pt x="138" y="377"/>
                    <a:pt x="169" y="287"/>
                    <a:pt x="212" y="203"/>
                  </a:cubicBezTo>
                  <a:cubicBezTo>
                    <a:pt x="238" y="153"/>
                    <a:pt x="269" y="105"/>
                    <a:pt x="303" y="6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68" y="73"/>
                    <a:pt x="121" y="153"/>
                    <a:pt x="86" y="239"/>
                  </a:cubicBezTo>
                  <a:cubicBezTo>
                    <a:pt x="49" y="328"/>
                    <a:pt x="24" y="423"/>
                    <a:pt x="12" y="519"/>
                  </a:cubicBezTo>
                  <a:cubicBezTo>
                    <a:pt x="0" y="622"/>
                    <a:pt x="3" y="726"/>
                    <a:pt x="20" y="828"/>
                  </a:cubicBezTo>
                  <a:cubicBezTo>
                    <a:pt x="36" y="923"/>
                    <a:pt x="65" y="1015"/>
                    <a:pt x="106" y="1102"/>
                  </a:cubicBezTo>
                  <a:cubicBezTo>
                    <a:pt x="119" y="1130"/>
                    <a:pt x="134" y="1156"/>
                    <a:pt x="149" y="1183"/>
                  </a:cubicBezTo>
                  <a:cubicBezTo>
                    <a:pt x="235" y="1132"/>
                    <a:pt x="235" y="1132"/>
                    <a:pt x="235" y="1132"/>
                  </a:cubicBezTo>
                  <a:cubicBezTo>
                    <a:pt x="187" y="1050"/>
                    <a:pt x="152" y="960"/>
                    <a:pt x="130" y="867"/>
                  </a:cubicBezTo>
                  <a:cubicBezTo>
                    <a:pt x="117" y="812"/>
                    <a:pt x="109" y="756"/>
                    <a:pt x="106" y="699"/>
                  </a:cubicBezTo>
                  <a:cubicBezTo>
                    <a:pt x="198" y="686"/>
                    <a:pt x="290" y="672"/>
                    <a:pt x="381" y="655"/>
                  </a:cubicBezTo>
                  <a:cubicBezTo>
                    <a:pt x="411" y="649"/>
                    <a:pt x="442" y="643"/>
                    <a:pt x="471" y="634"/>
                  </a:cubicBezTo>
                  <a:cubicBezTo>
                    <a:pt x="509" y="624"/>
                    <a:pt x="546" y="607"/>
                    <a:pt x="582" y="592"/>
                  </a:cubicBezTo>
                  <a:cubicBezTo>
                    <a:pt x="583" y="592"/>
                    <a:pt x="584" y="591"/>
                    <a:pt x="585" y="591"/>
                  </a:cubicBezTo>
                  <a:cubicBezTo>
                    <a:pt x="548" y="565"/>
                    <a:pt x="540" y="532"/>
                    <a:pt x="531" y="460"/>
                  </a:cubicBezTo>
                  <a:cubicBezTo>
                    <a:pt x="528" y="434"/>
                    <a:pt x="540" y="532"/>
                    <a:pt x="531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039088" y="2783580"/>
              <a:ext cx="595313" cy="504825"/>
            </a:xfrm>
            <a:custGeom>
              <a:avLst/>
              <a:gdLst>
                <a:gd name="T0" fmla="*/ 20 w 471"/>
                <a:gd name="T1" fmla="*/ 294 h 400"/>
                <a:gd name="T2" fmla="*/ 23 w 471"/>
                <a:gd name="T3" fmla="*/ 341 h 400"/>
                <a:gd name="T4" fmla="*/ 26 w 471"/>
                <a:gd name="T5" fmla="*/ 384 h 400"/>
                <a:gd name="T6" fmla="*/ 111 w 471"/>
                <a:gd name="T7" fmla="*/ 344 h 400"/>
                <a:gd name="T8" fmla="*/ 254 w 471"/>
                <a:gd name="T9" fmla="*/ 378 h 400"/>
                <a:gd name="T10" fmla="*/ 297 w 471"/>
                <a:gd name="T11" fmla="*/ 358 h 400"/>
                <a:gd name="T12" fmla="*/ 327 w 471"/>
                <a:gd name="T13" fmla="*/ 345 h 400"/>
                <a:gd name="T14" fmla="*/ 371 w 471"/>
                <a:gd name="T15" fmla="*/ 326 h 400"/>
                <a:gd name="T16" fmla="*/ 441 w 471"/>
                <a:gd name="T17" fmla="*/ 295 h 400"/>
                <a:gd name="T18" fmla="*/ 470 w 471"/>
                <a:gd name="T19" fmla="*/ 244 h 400"/>
                <a:gd name="T20" fmla="*/ 459 w 471"/>
                <a:gd name="T21" fmla="*/ 223 h 400"/>
                <a:gd name="T22" fmla="*/ 439 w 471"/>
                <a:gd name="T23" fmla="*/ 213 h 400"/>
                <a:gd name="T24" fmla="*/ 431 w 471"/>
                <a:gd name="T25" fmla="*/ 201 h 400"/>
                <a:gd name="T26" fmla="*/ 434 w 471"/>
                <a:gd name="T27" fmla="*/ 172 h 400"/>
                <a:gd name="T28" fmla="*/ 421 w 471"/>
                <a:gd name="T29" fmla="*/ 150 h 400"/>
                <a:gd name="T30" fmla="*/ 401 w 471"/>
                <a:gd name="T31" fmla="*/ 141 h 400"/>
                <a:gd name="T32" fmla="*/ 397 w 471"/>
                <a:gd name="T33" fmla="*/ 96 h 400"/>
                <a:gd name="T34" fmla="*/ 364 w 471"/>
                <a:gd name="T35" fmla="*/ 67 h 400"/>
                <a:gd name="T36" fmla="*/ 353 w 471"/>
                <a:gd name="T37" fmla="*/ 57 h 400"/>
                <a:gd name="T38" fmla="*/ 355 w 471"/>
                <a:gd name="T39" fmla="*/ 40 h 400"/>
                <a:gd name="T40" fmla="*/ 328 w 471"/>
                <a:gd name="T41" fmla="*/ 4 h 400"/>
                <a:gd name="T42" fmla="*/ 289 w 471"/>
                <a:gd name="T43" fmla="*/ 5 h 400"/>
                <a:gd name="T44" fmla="*/ 229 w 471"/>
                <a:gd name="T45" fmla="*/ 32 h 400"/>
                <a:gd name="T46" fmla="*/ 207 w 471"/>
                <a:gd name="T47" fmla="*/ 5 h 400"/>
                <a:gd name="T48" fmla="*/ 150 w 471"/>
                <a:gd name="T49" fmla="*/ 19 h 400"/>
                <a:gd name="T50" fmla="*/ 78 w 471"/>
                <a:gd name="T51" fmla="*/ 74 h 400"/>
                <a:gd name="T52" fmla="*/ 40 w 471"/>
                <a:gd name="T53" fmla="*/ 167 h 400"/>
                <a:gd name="T54" fmla="*/ 0 w 471"/>
                <a:gd name="T55" fmla="*/ 187 h 400"/>
                <a:gd name="T56" fmla="*/ 15 w 471"/>
                <a:gd name="T57" fmla="*/ 218 h 400"/>
                <a:gd name="T58" fmla="*/ 20 w 471"/>
                <a:gd name="T59" fmla="*/ 294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71" h="400">
                  <a:moveTo>
                    <a:pt x="20" y="294"/>
                  </a:moveTo>
                  <a:cubicBezTo>
                    <a:pt x="23" y="341"/>
                    <a:pt x="23" y="341"/>
                    <a:pt x="23" y="341"/>
                  </a:cubicBezTo>
                  <a:cubicBezTo>
                    <a:pt x="26" y="384"/>
                    <a:pt x="26" y="384"/>
                    <a:pt x="26" y="384"/>
                  </a:cubicBezTo>
                  <a:cubicBezTo>
                    <a:pt x="77" y="360"/>
                    <a:pt x="111" y="344"/>
                    <a:pt x="111" y="344"/>
                  </a:cubicBezTo>
                  <a:cubicBezTo>
                    <a:pt x="145" y="382"/>
                    <a:pt x="203" y="400"/>
                    <a:pt x="254" y="378"/>
                  </a:cubicBezTo>
                  <a:cubicBezTo>
                    <a:pt x="297" y="358"/>
                    <a:pt x="297" y="358"/>
                    <a:pt x="297" y="358"/>
                  </a:cubicBezTo>
                  <a:cubicBezTo>
                    <a:pt x="327" y="345"/>
                    <a:pt x="327" y="345"/>
                    <a:pt x="327" y="345"/>
                  </a:cubicBezTo>
                  <a:cubicBezTo>
                    <a:pt x="371" y="326"/>
                    <a:pt x="371" y="326"/>
                    <a:pt x="371" y="326"/>
                  </a:cubicBezTo>
                  <a:cubicBezTo>
                    <a:pt x="441" y="295"/>
                    <a:pt x="441" y="295"/>
                    <a:pt x="441" y="295"/>
                  </a:cubicBezTo>
                  <a:cubicBezTo>
                    <a:pt x="460" y="287"/>
                    <a:pt x="471" y="264"/>
                    <a:pt x="470" y="244"/>
                  </a:cubicBezTo>
                  <a:cubicBezTo>
                    <a:pt x="470" y="235"/>
                    <a:pt x="467" y="228"/>
                    <a:pt x="459" y="223"/>
                  </a:cubicBezTo>
                  <a:cubicBezTo>
                    <a:pt x="453" y="219"/>
                    <a:pt x="446" y="216"/>
                    <a:pt x="439" y="213"/>
                  </a:cubicBezTo>
                  <a:cubicBezTo>
                    <a:pt x="434" y="210"/>
                    <a:pt x="431" y="208"/>
                    <a:pt x="431" y="201"/>
                  </a:cubicBezTo>
                  <a:cubicBezTo>
                    <a:pt x="432" y="191"/>
                    <a:pt x="435" y="182"/>
                    <a:pt x="434" y="172"/>
                  </a:cubicBezTo>
                  <a:cubicBezTo>
                    <a:pt x="433" y="163"/>
                    <a:pt x="429" y="155"/>
                    <a:pt x="421" y="150"/>
                  </a:cubicBezTo>
                  <a:cubicBezTo>
                    <a:pt x="414" y="146"/>
                    <a:pt x="407" y="144"/>
                    <a:pt x="401" y="141"/>
                  </a:cubicBezTo>
                  <a:cubicBezTo>
                    <a:pt x="385" y="131"/>
                    <a:pt x="399" y="110"/>
                    <a:pt x="397" y="96"/>
                  </a:cubicBezTo>
                  <a:cubicBezTo>
                    <a:pt x="395" y="79"/>
                    <a:pt x="378" y="74"/>
                    <a:pt x="364" y="67"/>
                  </a:cubicBezTo>
                  <a:cubicBezTo>
                    <a:pt x="360" y="65"/>
                    <a:pt x="354" y="63"/>
                    <a:pt x="353" y="57"/>
                  </a:cubicBezTo>
                  <a:cubicBezTo>
                    <a:pt x="352" y="52"/>
                    <a:pt x="355" y="46"/>
                    <a:pt x="355" y="40"/>
                  </a:cubicBezTo>
                  <a:cubicBezTo>
                    <a:pt x="356" y="22"/>
                    <a:pt x="344" y="8"/>
                    <a:pt x="328" y="4"/>
                  </a:cubicBezTo>
                  <a:cubicBezTo>
                    <a:pt x="316" y="0"/>
                    <a:pt x="301" y="0"/>
                    <a:pt x="289" y="5"/>
                  </a:cubicBezTo>
                  <a:cubicBezTo>
                    <a:pt x="229" y="32"/>
                    <a:pt x="229" y="32"/>
                    <a:pt x="229" y="32"/>
                  </a:cubicBezTo>
                  <a:cubicBezTo>
                    <a:pt x="233" y="18"/>
                    <a:pt x="219" y="7"/>
                    <a:pt x="207" y="5"/>
                  </a:cubicBezTo>
                  <a:cubicBezTo>
                    <a:pt x="187" y="1"/>
                    <a:pt x="167" y="10"/>
                    <a:pt x="150" y="19"/>
                  </a:cubicBezTo>
                  <a:cubicBezTo>
                    <a:pt x="124" y="34"/>
                    <a:pt x="98" y="51"/>
                    <a:pt x="78" y="74"/>
                  </a:cubicBezTo>
                  <a:cubicBezTo>
                    <a:pt x="55" y="100"/>
                    <a:pt x="41" y="133"/>
                    <a:pt x="40" y="167"/>
                  </a:cubicBezTo>
                  <a:cubicBezTo>
                    <a:pt x="40" y="167"/>
                    <a:pt x="25" y="175"/>
                    <a:pt x="0" y="187"/>
                  </a:cubicBezTo>
                  <a:cubicBezTo>
                    <a:pt x="8" y="195"/>
                    <a:pt x="14" y="207"/>
                    <a:pt x="15" y="218"/>
                  </a:cubicBezTo>
                  <a:lnTo>
                    <a:pt x="20" y="2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554292" y="3923989"/>
              <a:ext cx="6350" cy="7937"/>
            </a:xfrm>
            <a:custGeom>
              <a:avLst/>
              <a:gdLst>
                <a:gd name="T0" fmla="*/ 5 w 5"/>
                <a:gd name="T1" fmla="*/ 1 h 6"/>
                <a:gd name="T2" fmla="*/ 0 w 5"/>
                <a:gd name="T3" fmla="*/ 0 h 6"/>
                <a:gd name="T4" fmla="*/ 0 w 5"/>
                <a:gd name="T5" fmla="*/ 6 h 6"/>
                <a:gd name="T6" fmla="*/ 5 w 5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2" y="4"/>
                    <a:pt x="3" y="2"/>
                    <a:pt x="5" y="1"/>
                  </a:cubicBezTo>
                  <a:close/>
                </a:path>
              </a:pathLst>
            </a:custGeom>
            <a:solidFill>
              <a:srgbClr val="EA7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545141" y="2880403"/>
              <a:ext cx="477838" cy="692150"/>
            </a:xfrm>
            <a:custGeom>
              <a:avLst/>
              <a:gdLst>
                <a:gd name="T0" fmla="*/ 150 w 379"/>
                <a:gd name="T1" fmla="*/ 525 h 548"/>
                <a:gd name="T2" fmla="*/ 226 w 379"/>
                <a:gd name="T3" fmla="*/ 536 h 548"/>
                <a:gd name="T4" fmla="*/ 273 w 379"/>
                <a:gd name="T5" fmla="*/ 543 h 548"/>
                <a:gd name="T6" fmla="*/ 309 w 379"/>
                <a:gd name="T7" fmla="*/ 548 h 548"/>
                <a:gd name="T8" fmla="*/ 294 w 379"/>
                <a:gd name="T9" fmla="*/ 374 h 548"/>
                <a:gd name="T10" fmla="*/ 375 w 379"/>
                <a:gd name="T11" fmla="*/ 252 h 548"/>
                <a:gd name="T12" fmla="*/ 373 w 379"/>
                <a:gd name="T13" fmla="*/ 214 h 548"/>
                <a:gd name="T14" fmla="*/ 370 w 379"/>
                <a:gd name="T15" fmla="*/ 171 h 548"/>
                <a:gd name="T16" fmla="*/ 367 w 379"/>
                <a:gd name="T17" fmla="*/ 124 h 548"/>
                <a:gd name="T18" fmla="*/ 362 w 379"/>
                <a:gd name="T19" fmla="*/ 48 h 548"/>
                <a:gd name="T20" fmla="*/ 322 w 379"/>
                <a:gd name="T21" fmla="*/ 2 h 548"/>
                <a:gd name="T22" fmla="*/ 299 w 379"/>
                <a:gd name="T23" fmla="*/ 7 h 548"/>
                <a:gd name="T24" fmla="*/ 282 w 379"/>
                <a:gd name="T25" fmla="*/ 23 h 548"/>
                <a:gd name="T26" fmla="*/ 268 w 379"/>
                <a:gd name="T27" fmla="*/ 23 h 548"/>
                <a:gd name="T28" fmla="*/ 247 w 379"/>
                <a:gd name="T29" fmla="*/ 13 h 548"/>
                <a:gd name="T30" fmla="*/ 222 w 379"/>
                <a:gd name="T31" fmla="*/ 14 h 548"/>
                <a:gd name="T32" fmla="*/ 206 w 379"/>
                <a:gd name="T33" fmla="*/ 30 h 548"/>
                <a:gd name="T34" fmla="*/ 188 w 379"/>
                <a:gd name="T35" fmla="*/ 35 h 548"/>
                <a:gd name="T36" fmla="*/ 170 w 379"/>
                <a:gd name="T37" fmla="*/ 24 h 548"/>
                <a:gd name="T38" fmla="*/ 146 w 379"/>
                <a:gd name="T39" fmla="*/ 20 h 548"/>
                <a:gd name="T40" fmla="*/ 128 w 379"/>
                <a:gd name="T41" fmla="*/ 35 h 548"/>
                <a:gd name="T42" fmla="*/ 112 w 379"/>
                <a:gd name="T43" fmla="*/ 48 h 548"/>
                <a:gd name="T44" fmla="*/ 100 w 379"/>
                <a:gd name="T45" fmla="*/ 44 h 548"/>
                <a:gd name="T46" fmla="*/ 56 w 379"/>
                <a:gd name="T47" fmla="*/ 46 h 548"/>
                <a:gd name="T48" fmla="*/ 38 w 379"/>
                <a:gd name="T49" fmla="*/ 90 h 548"/>
                <a:gd name="T50" fmla="*/ 42 w 379"/>
                <a:gd name="T51" fmla="*/ 148 h 548"/>
                <a:gd name="T52" fmla="*/ 20 w 379"/>
                <a:gd name="T53" fmla="*/ 149 h 548"/>
                <a:gd name="T54" fmla="*/ 1 w 379"/>
                <a:gd name="T55" fmla="*/ 189 h 548"/>
                <a:gd name="T56" fmla="*/ 7 w 379"/>
                <a:gd name="T57" fmla="*/ 254 h 548"/>
                <a:gd name="T58" fmla="*/ 18 w 379"/>
                <a:gd name="T59" fmla="*/ 304 h 548"/>
                <a:gd name="T60" fmla="*/ 43 w 379"/>
                <a:gd name="T61" fmla="*/ 345 h 548"/>
                <a:gd name="T62" fmla="*/ 104 w 379"/>
                <a:gd name="T63" fmla="*/ 380 h 548"/>
                <a:gd name="T64" fmla="*/ 118 w 379"/>
                <a:gd name="T65" fmla="*/ 532 h 548"/>
                <a:gd name="T66" fmla="*/ 150 w 379"/>
                <a:gd name="T67" fmla="*/ 525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9" h="548">
                  <a:moveTo>
                    <a:pt x="150" y="525"/>
                  </a:moveTo>
                  <a:cubicBezTo>
                    <a:pt x="226" y="536"/>
                    <a:pt x="226" y="536"/>
                    <a:pt x="226" y="536"/>
                  </a:cubicBezTo>
                  <a:cubicBezTo>
                    <a:pt x="273" y="543"/>
                    <a:pt x="273" y="543"/>
                    <a:pt x="273" y="543"/>
                  </a:cubicBezTo>
                  <a:cubicBezTo>
                    <a:pt x="309" y="548"/>
                    <a:pt x="309" y="548"/>
                    <a:pt x="309" y="548"/>
                  </a:cubicBezTo>
                  <a:cubicBezTo>
                    <a:pt x="301" y="451"/>
                    <a:pt x="294" y="374"/>
                    <a:pt x="294" y="374"/>
                  </a:cubicBezTo>
                  <a:cubicBezTo>
                    <a:pt x="342" y="355"/>
                    <a:pt x="379" y="307"/>
                    <a:pt x="375" y="252"/>
                  </a:cubicBezTo>
                  <a:cubicBezTo>
                    <a:pt x="373" y="214"/>
                    <a:pt x="373" y="214"/>
                    <a:pt x="373" y="214"/>
                  </a:cubicBezTo>
                  <a:cubicBezTo>
                    <a:pt x="370" y="171"/>
                    <a:pt x="370" y="171"/>
                    <a:pt x="370" y="171"/>
                  </a:cubicBezTo>
                  <a:cubicBezTo>
                    <a:pt x="367" y="124"/>
                    <a:pt x="367" y="124"/>
                    <a:pt x="367" y="124"/>
                  </a:cubicBezTo>
                  <a:cubicBezTo>
                    <a:pt x="362" y="48"/>
                    <a:pt x="362" y="48"/>
                    <a:pt x="362" y="48"/>
                  </a:cubicBezTo>
                  <a:cubicBezTo>
                    <a:pt x="361" y="26"/>
                    <a:pt x="342" y="7"/>
                    <a:pt x="322" y="2"/>
                  </a:cubicBezTo>
                  <a:cubicBezTo>
                    <a:pt x="313" y="0"/>
                    <a:pt x="306" y="1"/>
                    <a:pt x="299" y="7"/>
                  </a:cubicBezTo>
                  <a:cubicBezTo>
                    <a:pt x="293" y="12"/>
                    <a:pt x="288" y="18"/>
                    <a:pt x="282" y="23"/>
                  </a:cubicBezTo>
                  <a:cubicBezTo>
                    <a:pt x="277" y="27"/>
                    <a:pt x="274" y="26"/>
                    <a:pt x="268" y="23"/>
                  </a:cubicBezTo>
                  <a:cubicBezTo>
                    <a:pt x="261" y="19"/>
                    <a:pt x="254" y="15"/>
                    <a:pt x="247" y="13"/>
                  </a:cubicBezTo>
                  <a:cubicBezTo>
                    <a:pt x="238" y="10"/>
                    <a:pt x="229" y="10"/>
                    <a:pt x="222" y="14"/>
                  </a:cubicBezTo>
                  <a:cubicBezTo>
                    <a:pt x="215" y="19"/>
                    <a:pt x="211" y="25"/>
                    <a:pt x="206" y="30"/>
                  </a:cubicBezTo>
                  <a:cubicBezTo>
                    <a:pt x="201" y="35"/>
                    <a:pt x="195" y="37"/>
                    <a:pt x="188" y="35"/>
                  </a:cubicBezTo>
                  <a:cubicBezTo>
                    <a:pt x="181" y="33"/>
                    <a:pt x="176" y="28"/>
                    <a:pt x="170" y="24"/>
                  </a:cubicBezTo>
                  <a:cubicBezTo>
                    <a:pt x="163" y="20"/>
                    <a:pt x="154" y="18"/>
                    <a:pt x="146" y="20"/>
                  </a:cubicBezTo>
                  <a:cubicBezTo>
                    <a:pt x="139" y="23"/>
                    <a:pt x="133" y="30"/>
                    <a:pt x="128" y="35"/>
                  </a:cubicBezTo>
                  <a:cubicBezTo>
                    <a:pt x="123" y="39"/>
                    <a:pt x="118" y="46"/>
                    <a:pt x="112" y="48"/>
                  </a:cubicBezTo>
                  <a:cubicBezTo>
                    <a:pt x="108" y="50"/>
                    <a:pt x="103" y="46"/>
                    <a:pt x="100" y="44"/>
                  </a:cubicBezTo>
                  <a:cubicBezTo>
                    <a:pt x="86" y="35"/>
                    <a:pt x="69" y="35"/>
                    <a:pt x="56" y="46"/>
                  </a:cubicBezTo>
                  <a:cubicBezTo>
                    <a:pt x="45" y="56"/>
                    <a:pt x="37" y="74"/>
                    <a:pt x="38" y="90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35" y="146"/>
                    <a:pt x="27" y="146"/>
                    <a:pt x="20" y="149"/>
                  </a:cubicBezTo>
                  <a:cubicBezTo>
                    <a:pt x="6" y="156"/>
                    <a:pt x="2" y="174"/>
                    <a:pt x="1" y="189"/>
                  </a:cubicBezTo>
                  <a:cubicBezTo>
                    <a:pt x="0" y="210"/>
                    <a:pt x="3" y="232"/>
                    <a:pt x="7" y="254"/>
                  </a:cubicBezTo>
                  <a:cubicBezTo>
                    <a:pt x="9" y="271"/>
                    <a:pt x="12" y="288"/>
                    <a:pt x="18" y="304"/>
                  </a:cubicBezTo>
                  <a:cubicBezTo>
                    <a:pt x="23" y="319"/>
                    <a:pt x="31" y="334"/>
                    <a:pt x="43" y="345"/>
                  </a:cubicBezTo>
                  <a:cubicBezTo>
                    <a:pt x="60" y="361"/>
                    <a:pt x="83" y="371"/>
                    <a:pt x="104" y="380"/>
                  </a:cubicBezTo>
                  <a:cubicBezTo>
                    <a:pt x="104" y="380"/>
                    <a:pt x="111" y="446"/>
                    <a:pt x="118" y="532"/>
                  </a:cubicBezTo>
                  <a:cubicBezTo>
                    <a:pt x="128" y="526"/>
                    <a:pt x="140" y="523"/>
                    <a:pt x="150" y="5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4868944" y="3969271"/>
              <a:ext cx="1376363" cy="760412"/>
            </a:xfrm>
            <a:custGeom>
              <a:avLst/>
              <a:gdLst>
                <a:gd name="T0" fmla="*/ 582 w 1090"/>
                <a:gd name="T1" fmla="*/ 33 h 601"/>
                <a:gd name="T2" fmla="*/ 467 w 1090"/>
                <a:gd name="T3" fmla="*/ 0 h 601"/>
                <a:gd name="T4" fmla="*/ 452 w 1090"/>
                <a:gd name="T5" fmla="*/ 89 h 601"/>
                <a:gd name="T6" fmla="*/ 419 w 1090"/>
                <a:gd name="T7" fmla="*/ 218 h 601"/>
                <a:gd name="T8" fmla="*/ 378 w 1090"/>
                <a:gd name="T9" fmla="*/ 360 h 601"/>
                <a:gd name="T10" fmla="*/ 82 w 1090"/>
                <a:gd name="T11" fmla="*/ 82 h 601"/>
                <a:gd name="T12" fmla="*/ 80 w 1090"/>
                <a:gd name="T13" fmla="*/ 84 h 601"/>
                <a:gd name="T14" fmla="*/ 0 w 1090"/>
                <a:gd name="T15" fmla="*/ 139 h 601"/>
                <a:gd name="T16" fmla="*/ 163 w 1090"/>
                <a:gd name="T17" fmla="*/ 324 h 601"/>
                <a:gd name="T18" fmla="*/ 359 w 1090"/>
                <a:gd name="T19" fmla="*/ 464 h 601"/>
                <a:gd name="T20" fmla="*/ 581 w 1090"/>
                <a:gd name="T21" fmla="*/ 556 h 601"/>
                <a:gd name="T22" fmla="*/ 818 w 1090"/>
                <a:gd name="T23" fmla="*/ 597 h 601"/>
                <a:gd name="T24" fmla="*/ 1090 w 1090"/>
                <a:gd name="T25" fmla="*/ 576 h 601"/>
                <a:gd name="T26" fmla="*/ 1070 w 1090"/>
                <a:gd name="T27" fmla="*/ 478 h 601"/>
                <a:gd name="T28" fmla="*/ 1066 w 1090"/>
                <a:gd name="T29" fmla="*/ 479 h 601"/>
                <a:gd name="T30" fmla="*/ 1066 w 1090"/>
                <a:gd name="T31" fmla="*/ 478 h 601"/>
                <a:gd name="T32" fmla="*/ 758 w 1090"/>
                <a:gd name="T33" fmla="*/ 491 h 601"/>
                <a:gd name="T34" fmla="*/ 591 w 1090"/>
                <a:gd name="T35" fmla="*/ 455 h 601"/>
                <a:gd name="T36" fmla="*/ 644 w 1090"/>
                <a:gd name="T37" fmla="*/ 187 h 601"/>
                <a:gd name="T38" fmla="*/ 664 w 1090"/>
                <a:gd name="T39" fmla="*/ 28 h 601"/>
                <a:gd name="T40" fmla="*/ 582 w 1090"/>
                <a:gd name="T41" fmla="*/ 33 h 601"/>
                <a:gd name="T42" fmla="*/ 582 w 1090"/>
                <a:gd name="T43" fmla="*/ 33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90" h="601">
                  <a:moveTo>
                    <a:pt x="582" y="33"/>
                  </a:moveTo>
                  <a:cubicBezTo>
                    <a:pt x="506" y="28"/>
                    <a:pt x="476" y="14"/>
                    <a:pt x="467" y="0"/>
                  </a:cubicBezTo>
                  <a:cubicBezTo>
                    <a:pt x="466" y="30"/>
                    <a:pt x="459" y="60"/>
                    <a:pt x="452" y="89"/>
                  </a:cubicBezTo>
                  <a:cubicBezTo>
                    <a:pt x="442" y="133"/>
                    <a:pt x="431" y="176"/>
                    <a:pt x="419" y="218"/>
                  </a:cubicBezTo>
                  <a:cubicBezTo>
                    <a:pt x="406" y="266"/>
                    <a:pt x="392" y="313"/>
                    <a:pt x="378" y="360"/>
                  </a:cubicBezTo>
                  <a:cubicBezTo>
                    <a:pt x="263" y="291"/>
                    <a:pt x="162" y="197"/>
                    <a:pt x="82" y="82"/>
                  </a:cubicBezTo>
                  <a:cubicBezTo>
                    <a:pt x="80" y="84"/>
                    <a:pt x="80" y="84"/>
                    <a:pt x="80" y="84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47" y="207"/>
                    <a:pt x="102" y="269"/>
                    <a:pt x="163" y="324"/>
                  </a:cubicBezTo>
                  <a:cubicBezTo>
                    <a:pt x="223" y="378"/>
                    <a:pt x="289" y="425"/>
                    <a:pt x="359" y="464"/>
                  </a:cubicBezTo>
                  <a:cubicBezTo>
                    <a:pt x="429" y="503"/>
                    <a:pt x="504" y="534"/>
                    <a:pt x="581" y="556"/>
                  </a:cubicBezTo>
                  <a:cubicBezTo>
                    <a:pt x="658" y="579"/>
                    <a:pt x="738" y="592"/>
                    <a:pt x="818" y="597"/>
                  </a:cubicBezTo>
                  <a:cubicBezTo>
                    <a:pt x="909" y="601"/>
                    <a:pt x="1001" y="595"/>
                    <a:pt x="1090" y="576"/>
                  </a:cubicBezTo>
                  <a:cubicBezTo>
                    <a:pt x="1070" y="478"/>
                    <a:pt x="1070" y="478"/>
                    <a:pt x="1070" y="478"/>
                  </a:cubicBezTo>
                  <a:cubicBezTo>
                    <a:pt x="1069" y="479"/>
                    <a:pt x="1067" y="479"/>
                    <a:pt x="1066" y="479"/>
                  </a:cubicBezTo>
                  <a:cubicBezTo>
                    <a:pt x="1066" y="478"/>
                    <a:pt x="1066" y="478"/>
                    <a:pt x="1066" y="478"/>
                  </a:cubicBezTo>
                  <a:cubicBezTo>
                    <a:pt x="965" y="499"/>
                    <a:pt x="860" y="503"/>
                    <a:pt x="758" y="491"/>
                  </a:cubicBezTo>
                  <a:cubicBezTo>
                    <a:pt x="701" y="484"/>
                    <a:pt x="645" y="472"/>
                    <a:pt x="591" y="455"/>
                  </a:cubicBezTo>
                  <a:cubicBezTo>
                    <a:pt x="610" y="366"/>
                    <a:pt x="628" y="277"/>
                    <a:pt x="644" y="187"/>
                  </a:cubicBezTo>
                  <a:cubicBezTo>
                    <a:pt x="653" y="135"/>
                    <a:pt x="663" y="81"/>
                    <a:pt x="664" y="28"/>
                  </a:cubicBezTo>
                  <a:cubicBezTo>
                    <a:pt x="632" y="35"/>
                    <a:pt x="601" y="34"/>
                    <a:pt x="582" y="33"/>
                  </a:cubicBezTo>
                  <a:cubicBezTo>
                    <a:pt x="506" y="28"/>
                    <a:pt x="601" y="34"/>
                    <a:pt x="582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511752" y="3566032"/>
              <a:ext cx="641350" cy="495300"/>
            </a:xfrm>
            <a:custGeom>
              <a:avLst/>
              <a:gdLst>
                <a:gd name="T0" fmla="*/ 462 w 507"/>
                <a:gd name="T1" fmla="*/ 244 h 393"/>
                <a:gd name="T2" fmla="*/ 483 w 507"/>
                <a:gd name="T3" fmla="*/ 202 h 393"/>
                <a:gd name="T4" fmla="*/ 507 w 507"/>
                <a:gd name="T5" fmla="*/ 154 h 393"/>
                <a:gd name="T6" fmla="*/ 379 w 507"/>
                <a:gd name="T7" fmla="*/ 138 h 393"/>
                <a:gd name="T8" fmla="*/ 276 w 507"/>
                <a:gd name="T9" fmla="*/ 33 h 393"/>
                <a:gd name="T10" fmla="*/ 233 w 507"/>
                <a:gd name="T11" fmla="*/ 26 h 393"/>
                <a:gd name="T12" fmla="*/ 197 w 507"/>
                <a:gd name="T13" fmla="*/ 21 h 393"/>
                <a:gd name="T14" fmla="*/ 150 w 507"/>
                <a:gd name="T15" fmla="*/ 14 h 393"/>
                <a:gd name="T16" fmla="*/ 74 w 507"/>
                <a:gd name="T17" fmla="*/ 3 h 393"/>
                <a:gd name="T18" fmla="*/ 21 w 507"/>
                <a:gd name="T19" fmla="*/ 32 h 393"/>
                <a:gd name="T20" fmla="*/ 21 w 507"/>
                <a:gd name="T21" fmla="*/ 56 h 393"/>
                <a:gd name="T22" fmla="*/ 33 w 507"/>
                <a:gd name="T23" fmla="*/ 76 h 393"/>
                <a:gd name="T24" fmla="*/ 31 w 507"/>
                <a:gd name="T25" fmla="*/ 89 h 393"/>
                <a:gd name="T26" fmla="*/ 17 w 507"/>
                <a:gd name="T27" fmla="*/ 106 h 393"/>
                <a:gd name="T28" fmla="*/ 12 w 507"/>
                <a:gd name="T29" fmla="*/ 131 h 393"/>
                <a:gd name="T30" fmla="*/ 24 w 507"/>
                <a:gd name="T31" fmla="*/ 152 h 393"/>
                <a:gd name="T32" fmla="*/ 25 w 507"/>
                <a:gd name="T33" fmla="*/ 171 h 393"/>
                <a:gd name="T34" fmla="*/ 11 w 507"/>
                <a:gd name="T35" fmla="*/ 186 h 393"/>
                <a:gd name="T36" fmla="*/ 2 w 507"/>
                <a:gd name="T37" fmla="*/ 207 h 393"/>
                <a:gd name="T38" fmla="*/ 12 w 507"/>
                <a:gd name="T39" fmla="*/ 229 h 393"/>
                <a:gd name="T40" fmla="*/ 22 w 507"/>
                <a:gd name="T41" fmla="*/ 246 h 393"/>
                <a:gd name="T42" fmla="*/ 16 w 507"/>
                <a:gd name="T43" fmla="*/ 258 h 393"/>
                <a:gd name="T44" fmla="*/ 9 w 507"/>
                <a:gd name="T45" fmla="*/ 302 h 393"/>
                <a:gd name="T46" fmla="*/ 48 w 507"/>
                <a:gd name="T47" fmla="*/ 329 h 393"/>
                <a:gd name="T48" fmla="*/ 58 w 507"/>
                <a:gd name="T49" fmla="*/ 330 h 393"/>
                <a:gd name="T50" fmla="*/ 63 w 507"/>
                <a:gd name="T51" fmla="*/ 331 h 393"/>
                <a:gd name="T52" fmla="*/ 58 w 507"/>
                <a:gd name="T53" fmla="*/ 358 h 393"/>
                <a:gd name="T54" fmla="*/ 64 w 507"/>
                <a:gd name="T55" fmla="*/ 365 h 393"/>
                <a:gd name="T56" fmla="*/ 92 w 507"/>
                <a:gd name="T57" fmla="*/ 379 h 393"/>
                <a:gd name="T58" fmla="*/ 143 w 507"/>
                <a:gd name="T59" fmla="*/ 389 h 393"/>
                <a:gd name="T60" fmla="*/ 207 w 507"/>
                <a:gd name="T61" fmla="*/ 392 h 393"/>
                <a:gd name="T62" fmla="*/ 286 w 507"/>
                <a:gd name="T63" fmla="*/ 375 h 393"/>
                <a:gd name="T64" fmla="*/ 345 w 507"/>
                <a:gd name="T65" fmla="*/ 324 h 393"/>
                <a:gd name="T66" fmla="*/ 424 w 507"/>
                <a:gd name="T67" fmla="*/ 334 h 393"/>
                <a:gd name="T68" fmla="*/ 428 w 507"/>
                <a:gd name="T69" fmla="*/ 313 h 393"/>
                <a:gd name="T70" fmla="*/ 462 w 507"/>
                <a:gd name="T71" fmla="*/ 24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07" h="393">
                  <a:moveTo>
                    <a:pt x="462" y="244"/>
                  </a:moveTo>
                  <a:cubicBezTo>
                    <a:pt x="483" y="202"/>
                    <a:pt x="483" y="202"/>
                    <a:pt x="483" y="202"/>
                  </a:cubicBezTo>
                  <a:cubicBezTo>
                    <a:pt x="507" y="154"/>
                    <a:pt x="507" y="154"/>
                    <a:pt x="507" y="154"/>
                  </a:cubicBezTo>
                  <a:cubicBezTo>
                    <a:pt x="433" y="144"/>
                    <a:pt x="379" y="138"/>
                    <a:pt x="379" y="138"/>
                  </a:cubicBezTo>
                  <a:cubicBezTo>
                    <a:pt x="371" y="87"/>
                    <a:pt x="331" y="41"/>
                    <a:pt x="276" y="33"/>
                  </a:cubicBezTo>
                  <a:cubicBezTo>
                    <a:pt x="233" y="26"/>
                    <a:pt x="233" y="26"/>
                    <a:pt x="233" y="26"/>
                  </a:cubicBezTo>
                  <a:cubicBezTo>
                    <a:pt x="197" y="21"/>
                    <a:pt x="197" y="21"/>
                    <a:pt x="197" y="21"/>
                  </a:cubicBezTo>
                  <a:cubicBezTo>
                    <a:pt x="150" y="14"/>
                    <a:pt x="150" y="14"/>
                    <a:pt x="150" y="14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53" y="0"/>
                    <a:pt x="30" y="14"/>
                    <a:pt x="21" y="32"/>
                  </a:cubicBezTo>
                  <a:cubicBezTo>
                    <a:pt x="17" y="40"/>
                    <a:pt x="17" y="47"/>
                    <a:pt x="21" y="56"/>
                  </a:cubicBezTo>
                  <a:cubicBezTo>
                    <a:pt x="24" y="63"/>
                    <a:pt x="30" y="69"/>
                    <a:pt x="33" y="76"/>
                  </a:cubicBezTo>
                  <a:cubicBezTo>
                    <a:pt x="36" y="81"/>
                    <a:pt x="35" y="84"/>
                    <a:pt x="31" y="89"/>
                  </a:cubicBezTo>
                  <a:cubicBezTo>
                    <a:pt x="26" y="95"/>
                    <a:pt x="21" y="100"/>
                    <a:pt x="17" y="106"/>
                  </a:cubicBezTo>
                  <a:cubicBezTo>
                    <a:pt x="13" y="114"/>
                    <a:pt x="9" y="123"/>
                    <a:pt x="12" y="131"/>
                  </a:cubicBezTo>
                  <a:cubicBezTo>
                    <a:pt x="14" y="139"/>
                    <a:pt x="20" y="145"/>
                    <a:pt x="24" y="152"/>
                  </a:cubicBezTo>
                  <a:cubicBezTo>
                    <a:pt x="28" y="158"/>
                    <a:pt x="29" y="164"/>
                    <a:pt x="25" y="171"/>
                  </a:cubicBezTo>
                  <a:cubicBezTo>
                    <a:pt x="22" y="176"/>
                    <a:pt x="16" y="181"/>
                    <a:pt x="11" y="186"/>
                  </a:cubicBezTo>
                  <a:cubicBezTo>
                    <a:pt x="6" y="192"/>
                    <a:pt x="2" y="199"/>
                    <a:pt x="2" y="207"/>
                  </a:cubicBezTo>
                  <a:cubicBezTo>
                    <a:pt x="3" y="215"/>
                    <a:pt x="8" y="222"/>
                    <a:pt x="12" y="229"/>
                  </a:cubicBezTo>
                  <a:cubicBezTo>
                    <a:pt x="16" y="234"/>
                    <a:pt x="21" y="240"/>
                    <a:pt x="22" y="246"/>
                  </a:cubicBezTo>
                  <a:cubicBezTo>
                    <a:pt x="23" y="251"/>
                    <a:pt x="19" y="255"/>
                    <a:pt x="16" y="258"/>
                  </a:cubicBezTo>
                  <a:cubicBezTo>
                    <a:pt x="4" y="270"/>
                    <a:pt x="0" y="287"/>
                    <a:pt x="9" y="302"/>
                  </a:cubicBezTo>
                  <a:cubicBezTo>
                    <a:pt x="16" y="315"/>
                    <a:pt x="32" y="326"/>
                    <a:pt x="48" y="329"/>
                  </a:cubicBezTo>
                  <a:cubicBezTo>
                    <a:pt x="58" y="330"/>
                    <a:pt x="58" y="330"/>
                    <a:pt x="58" y="330"/>
                  </a:cubicBezTo>
                  <a:cubicBezTo>
                    <a:pt x="63" y="331"/>
                    <a:pt x="63" y="331"/>
                    <a:pt x="63" y="331"/>
                  </a:cubicBezTo>
                  <a:cubicBezTo>
                    <a:pt x="55" y="338"/>
                    <a:pt x="52" y="349"/>
                    <a:pt x="58" y="358"/>
                  </a:cubicBezTo>
                  <a:cubicBezTo>
                    <a:pt x="59" y="361"/>
                    <a:pt x="62" y="363"/>
                    <a:pt x="64" y="365"/>
                  </a:cubicBezTo>
                  <a:cubicBezTo>
                    <a:pt x="72" y="372"/>
                    <a:pt x="82" y="376"/>
                    <a:pt x="92" y="379"/>
                  </a:cubicBezTo>
                  <a:cubicBezTo>
                    <a:pt x="108" y="384"/>
                    <a:pt x="126" y="387"/>
                    <a:pt x="143" y="389"/>
                  </a:cubicBezTo>
                  <a:cubicBezTo>
                    <a:pt x="164" y="391"/>
                    <a:pt x="186" y="393"/>
                    <a:pt x="207" y="392"/>
                  </a:cubicBezTo>
                  <a:cubicBezTo>
                    <a:pt x="234" y="391"/>
                    <a:pt x="261" y="386"/>
                    <a:pt x="286" y="375"/>
                  </a:cubicBezTo>
                  <a:cubicBezTo>
                    <a:pt x="310" y="364"/>
                    <a:pt x="330" y="346"/>
                    <a:pt x="345" y="324"/>
                  </a:cubicBezTo>
                  <a:cubicBezTo>
                    <a:pt x="345" y="324"/>
                    <a:pt x="377" y="328"/>
                    <a:pt x="424" y="334"/>
                  </a:cubicBezTo>
                  <a:cubicBezTo>
                    <a:pt x="424" y="326"/>
                    <a:pt x="425" y="319"/>
                    <a:pt x="428" y="313"/>
                  </a:cubicBezTo>
                  <a:lnTo>
                    <a:pt x="462" y="2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802932" y="2521361"/>
              <a:ext cx="830263" cy="1166812"/>
            </a:xfrm>
            <a:custGeom>
              <a:avLst/>
              <a:gdLst>
                <a:gd name="T0" fmla="*/ 114 w 657"/>
                <a:gd name="T1" fmla="*/ 720 h 923"/>
                <a:gd name="T2" fmla="*/ 158 w 657"/>
                <a:gd name="T3" fmla="*/ 783 h 923"/>
                <a:gd name="T4" fmla="*/ 186 w 657"/>
                <a:gd name="T5" fmla="*/ 742 h 923"/>
                <a:gd name="T6" fmla="*/ 216 w 657"/>
                <a:gd name="T7" fmla="*/ 707 h 923"/>
                <a:gd name="T8" fmla="*/ 302 w 657"/>
                <a:gd name="T9" fmla="*/ 617 h 923"/>
                <a:gd name="T10" fmla="*/ 440 w 657"/>
                <a:gd name="T11" fmla="*/ 484 h 923"/>
                <a:gd name="T12" fmla="*/ 539 w 657"/>
                <a:gd name="T13" fmla="*/ 755 h 923"/>
                <a:gd name="T14" fmla="*/ 557 w 657"/>
                <a:gd name="T15" fmla="*/ 923 h 923"/>
                <a:gd name="T16" fmla="*/ 657 w 657"/>
                <a:gd name="T17" fmla="*/ 920 h 923"/>
                <a:gd name="T18" fmla="*/ 608 w 657"/>
                <a:gd name="T19" fmla="*/ 622 h 923"/>
                <a:gd name="T20" fmla="*/ 486 w 657"/>
                <a:gd name="T21" fmla="*/ 364 h 923"/>
                <a:gd name="T22" fmla="*/ 301 w 657"/>
                <a:gd name="T23" fmla="*/ 149 h 923"/>
                <a:gd name="T24" fmla="*/ 84 w 657"/>
                <a:gd name="T25" fmla="*/ 0 h 923"/>
                <a:gd name="T26" fmla="*/ 38 w 657"/>
                <a:gd name="T27" fmla="*/ 88 h 923"/>
                <a:gd name="T28" fmla="*/ 304 w 657"/>
                <a:gd name="T29" fmla="*/ 293 h 923"/>
                <a:gd name="T30" fmla="*/ 127 w 657"/>
                <a:gd name="T31" fmla="*/ 494 h 923"/>
                <a:gd name="T32" fmla="*/ 10 w 657"/>
                <a:gd name="T33" fmla="*/ 649 h 923"/>
                <a:gd name="T34" fmla="*/ 0 w 657"/>
                <a:gd name="T35" fmla="*/ 667 h 923"/>
                <a:gd name="T36" fmla="*/ 114 w 657"/>
                <a:gd name="T37" fmla="*/ 720 h 923"/>
                <a:gd name="T38" fmla="*/ 114 w 657"/>
                <a:gd name="T39" fmla="*/ 720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57" h="923">
                  <a:moveTo>
                    <a:pt x="114" y="720"/>
                  </a:moveTo>
                  <a:cubicBezTo>
                    <a:pt x="143" y="747"/>
                    <a:pt x="155" y="768"/>
                    <a:pt x="158" y="783"/>
                  </a:cubicBezTo>
                  <a:cubicBezTo>
                    <a:pt x="167" y="769"/>
                    <a:pt x="176" y="755"/>
                    <a:pt x="186" y="742"/>
                  </a:cubicBezTo>
                  <a:cubicBezTo>
                    <a:pt x="195" y="730"/>
                    <a:pt x="205" y="719"/>
                    <a:pt x="216" y="707"/>
                  </a:cubicBezTo>
                  <a:cubicBezTo>
                    <a:pt x="243" y="677"/>
                    <a:pt x="273" y="647"/>
                    <a:pt x="302" y="617"/>
                  </a:cubicBezTo>
                  <a:cubicBezTo>
                    <a:pt x="347" y="572"/>
                    <a:pt x="394" y="528"/>
                    <a:pt x="440" y="484"/>
                  </a:cubicBezTo>
                  <a:cubicBezTo>
                    <a:pt x="486" y="568"/>
                    <a:pt x="520" y="660"/>
                    <a:pt x="539" y="755"/>
                  </a:cubicBezTo>
                  <a:cubicBezTo>
                    <a:pt x="550" y="810"/>
                    <a:pt x="556" y="866"/>
                    <a:pt x="557" y="923"/>
                  </a:cubicBezTo>
                  <a:cubicBezTo>
                    <a:pt x="657" y="920"/>
                    <a:pt x="657" y="920"/>
                    <a:pt x="657" y="920"/>
                  </a:cubicBezTo>
                  <a:cubicBezTo>
                    <a:pt x="655" y="819"/>
                    <a:pt x="638" y="719"/>
                    <a:pt x="608" y="622"/>
                  </a:cubicBezTo>
                  <a:cubicBezTo>
                    <a:pt x="579" y="531"/>
                    <a:pt x="538" y="444"/>
                    <a:pt x="486" y="364"/>
                  </a:cubicBezTo>
                  <a:cubicBezTo>
                    <a:pt x="434" y="285"/>
                    <a:pt x="372" y="212"/>
                    <a:pt x="301" y="149"/>
                  </a:cubicBezTo>
                  <a:cubicBezTo>
                    <a:pt x="235" y="91"/>
                    <a:pt x="162" y="40"/>
                    <a:pt x="84" y="0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139" y="141"/>
                    <a:pt x="229" y="211"/>
                    <a:pt x="304" y="293"/>
                  </a:cubicBezTo>
                  <a:cubicBezTo>
                    <a:pt x="245" y="359"/>
                    <a:pt x="185" y="426"/>
                    <a:pt x="127" y="494"/>
                  </a:cubicBezTo>
                  <a:cubicBezTo>
                    <a:pt x="85" y="543"/>
                    <a:pt x="42" y="593"/>
                    <a:pt x="10" y="649"/>
                  </a:cubicBezTo>
                  <a:cubicBezTo>
                    <a:pt x="6" y="655"/>
                    <a:pt x="3" y="661"/>
                    <a:pt x="0" y="667"/>
                  </a:cubicBezTo>
                  <a:cubicBezTo>
                    <a:pt x="51" y="671"/>
                    <a:pt x="94" y="701"/>
                    <a:pt x="114" y="720"/>
                  </a:cubicBezTo>
                  <a:cubicBezTo>
                    <a:pt x="143" y="747"/>
                    <a:pt x="94" y="701"/>
                    <a:pt x="114" y="7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029816" y="3574657"/>
              <a:ext cx="563563" cy="695325"/>
            </a:xfrm>
            <a:custGeom>
              <a:avLst/>
              <a:gdLst>
                <a:gd name="T0" fmla="*/ 409 w 446"/>
                <a:gd name="T1" fmla="*/ 418 h 551"/>
                <a:gd name="T2" fmla="*/ 427 w 446"/>
                <a:gd name="T3" fmla="*/ 333 h 551"/>
                <a:gd name="T4" fmla="*/ 399 w 446"/>
                <a:gd name="T5" fmla="*/ 233 h 551"/>
                <a:gd name="T6" fmla="*/ 446 w 446"/>
                <a:gd name="T7" fmla="*/ 130 h 551"/>
                <a:gd name="T8" fmla="*/ 428 w 446"/>
                <a:gd name="T9" fmla="*/ 120 h 551"/>
                <a:gd name="T10" fmla="*/ 372 w 446"/>
                <a:gd name="T11" fmla="*/ 68 h 551"/>
                <a:gd name="T12" fmla="*/ 337 w 446"/>
                <a:gd name="T13" fmla="*/ 36 h 551"/>
                <a:gd name="T14" fmla="*/ 298 w 446"/>
                <a:gd name="T15" fmla="*/ 0 h 551"/>
                <a:gd name="T16" fmla="*/ 232 w 446"/>
                <a:gd name="T17" fmla="*/ 143 h 551"/>
                <a:gd name="T18" fmla="*/ 100 w 446"/>
                <a:gd name="T19" fmla="*/ 208 h 551"/>
                <a:gd name="T20" fmla="*/ 88 w 446"/>
                <a:gd name="T21" fmla="*/ 233 h 551"/>
                <a:gd name="T22" fmla="*/ 64 w 446"/>
                <a:gd name="T23" fmla="*/ 281 h 551"/>
                <a:gd name="T24" fmla="*/ 43 w 446"/>
                <a:gd name="T25" fmla="*/ 323 h 551"/>
                <a:gd name="T26" fmla="*/ 9 w 446"/>
                <a:gd name="T27" fmla="*/ 392 h 551"/>
                <a:gd name="T28" fmla="*/ 19 w 446"/>
                <a:gd name="T29" fmla="*/ 449 h 551"/>
                <a:gd name="T30" fmla="*/ 40 w 446"/>
                <a:gd name="T31" fmla="*/ 459 h 551"/>
                <a:gd name="T32" fmla="*/ 64 w 446"/>
                <a:gd name="T33" fmla="*/ 454 h 551"/>
                <a:gd name="T34" fmla="*/ 77 w 446"/>
                <a:gd name="T35" fmla="*/ 457 h 551"/>
                <a:gd name="T36" fmla="*/ 88 w 446"/>
                <a:gd name="T37" fmla="*/ 475 h 551"/>
                <a:gd name="T38" fmla="*/ 109 w 446"/>
                <a:gd name="T39" fmla="*/ 490 h 551"/>
                <a:gd name="T40" fmla="*/ 134 w 446"/>
                <a:gd name="T41" fmla="*/ 486 h 551"/>
                <a:gd name="T42" fmla="*/ 154 w 446"/>
                <a:gd name="T43" fmla="*/ 490 h 551"/>
                <a:gd name="T44" fmla="*/ 165 w 446"/>
                <a:gd name="T45" fmla="*/ 509 h 551"/>
                <a:gd name="T46" fmla="*/ 183 w 446"/>
                <a:gd name="T47" fmla="*/ 523 h 551"/>
                <a:gd name="T48" fmla="*/ 207 w 446"/>
                <a:gd name="T49" fmla="*/ 520 h 551"/>
                <a:gd name="T50" fmla="*/ 226 w 446"/>
                <a:gd name="T51" fmla="*/ 516 h 551"/>
                <a:gd name="T52" fmla="*/ 235 w 446"/>
                <a:gd name="T53" fmla="*/ 528 h 551"/>
                <a:gd name="T54" fmla="*/ 281 w 446"/>
                <a:gd name="T55" fmla="*/ 544 h 551"/>
                <a:gd name="T56" fmla="*/ 311 w 446"/>
                <a:gd name="T57" fmla="*/ 517 h 551"/>
                <a:gd name="T58" fmla="*/ 338 w 446"/>
                <a:gd name="T59" fmla="*/ 463 h 551"/>
                <a:gd name="T60" fmla="*/ 358 w 446"/>
                <a:gd name="T61" fmla="*/ 474 h 551"/>
                <a:gd name="T62" fmla="*/ 384 w 446"/>
                <a:gd name="T63" fmla="*/ 465 h 551"/>
                <a:gd name="T64" fmla="*/ 409 w 446"/>
                <a:gd name="T65" fmla="*/ 418 h 551"/>
                <a:gd name="T66" fmla="*/ 409 w 446"/>
                <a:gd name="T67" fmla="*/ 418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6" h="551">
                  <a:moveTo>
                    <a:pt x="409" y="418"/>
                  </a:moveTo>
                  <a:cubicBezTo>
                    <a:pt x="416" y="390"/>
                    <a:pt x="425" y="362"/>
                    <a:pt x="427" y="333"/>
                  </a:cubicBezTo>
                  <a:cubicBezTo>
                    <a:pt x="430" y="297"/>
                    <a:pt x="421" y="262"/>
                    <a:pt x="399" y="233"/>
                  </a:cubicBezTo>
                  <a:cubicBezTo>
                    <a:pt x="399" y="233"/>
                    <a:pt x="418" y="190"/>
                    <a:pt x="446" y="130"/>
                  </a:cubicBezTo>
                  <a:cubicBezTo>
                    <a:pt x="439" y="128"/>
                    <a:pt x="433" y="125"/>
                    <a:pt x="428" y="120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37" y="36"/>
                    <a:pt x="337" y="36"/>
                    <a:pt x="337" y="36"/>
                  </a:cubicBezTo>
                  <a:cubicBezTo>
                    <a:pt x="298" y="0"/>
                    <a:pt x="298" y="0"/>
                    <a:pt x="298" y="0"/>
                  </a:cubicBezTo>
                  <a:cubicBezTo>
                    <a:pt x="260" y="81"/>
                    <a:pt x="232" y="143"/>
                    <a:pt x="232" y="143"/>
                  </a:cubicBezTo>
                  <a:cubicBezTo>
                    <a:pt x="181" y="135"/>
                    <a:pt x="125" y="159"/>
                    <a:pt x="100" y="208"/>
                  </a:cubicBezTo>
                  <a:cubicBezTo>
                    <a:pt x="88" y="233"/>
                    <a:pt x="88" y="233"/>
                    <a:pt x="88" y="233"/>
                  </a:cubicBezTo>
                  <a:cubicBezTo>
                    <a:pt x="64" y="281"/>
                    <a:pt x="64" y="281"/>
                    <a:pt x="64" y="281"/>
                  </a:cubicBezTo>
                  <a:cubicBezTo>
                    <a:pt x="43" y="323"/>
                    <a:pt x="43" y="323"/>
                    <a:pt x="43" y="323"/>
                  </a:cubicBezTo>
                  <a:cubicBezTo>
                    <a:pt x="9" y="392"/>
                    <a:pt x="9" y="392"/>
                    <a:pt x="9" y="392"/>
                  </a:cubicBezTo>
                  <a:cubicBezTo>
                    <a:pt x="0" y="410"/>
                    <a:pt x="6" y="435"/>
                    <a:pt x="19" y="449"/>
                  </a:cubicBezTo>
                  <a:cubicBezTo>
                    <a:pt x="25" y="455"/>
                    <a:pt x="32" y="460"/>
                    <a:pt x="40" y="459"/>
                  </a:cubicBezTo>
                  <a:cubicBezTo>
                    <a:pt x="48" y="459"/>
                    <a:pt x="56" y="455"/>
                    <a:pt x="64" y="454"/>
                  </a:cubicBezTo>
                  <a:cubicBezTo>
                    <a:pt x="69" y="452"/>
                    <a:pt x="73" y="452"/>
                    <a:pt x="77" y="457"/>
                  </a:cubicBezTo>
                  <a:cubicBezTo>
                    <a:pt x="81" y="463"/>
                    <a:pt x="84" y="469"/>
                    <a:pt x="88" y="475"/>
                  </a:cubicBezTo>
                  <a:cubicBezTo>
                    <a:pt x="93" y="482"/>
                    <a:pt x="100" y="489"/>
                    <a:pt x="109" y="490"/>
                  </a:cubicBezTo>
                  <a:cubicBezTo>
                    <a:pt x="118" y="492"/>
                    <a:pt x="126" y="488"/>
                    <a:pt x="134" y="486"/>
                  </a:cubicBezTo>
                  <a:cubicBezTo>
                    <a:pt x="142" y="484"/>
                    <a:pt x="149" y="484"/>
                    <a:pt x="154" y="490"/>
                  </a:cubicBezTo>
                  <a:cubicBezTo>
                    <a:pt x="159" y="496"/>
                    <a:pt x="161" y="503"/>
                    <a:pt x="165" y="509"/>
                  </a:cubicBezTo>
                  <a:cubicBezTo>
                    <a:pt x="169" y="516"/>
                    <a:pt x="175" y="522"/>
                    <a:pt x="183" y="523"/>
                  </a:cubicBezTo>
                  <a:cubicBezTo>
                    <a:pt x="191" y="524"/>
                    <a:pt x="199" y="522"/>
                    <a:pt x="207" y="520"/>
                  </a:cubicBezTo>
                  <a:cubicBezTo>
                    <a:pt x="213" y="518"/>
                    <a:pt x="220" y="515"/>
                    <a:pt x="226" y="516"/>
                  </a:cubicBezTo>
                  <a:cubicBezTo>
                    <a:pt x="231" y="518"/>
                    <a:pt x="233" y="524"/>
                    <a:pt x="235" y="528"/>
                  </a:cubicBezTo>
                  <a:cubicBezTo>
                    <a:pt x="245" y="545"/>
                    <a:pt x="264" y="551"/>
                    <a:pt x="281" y="544"/>
                  </a:cubicBezTo>
                  <a:cubicBezTo>
                    <a:pt x="293" y="539"/>
                    <a:pt x="305" y="529"/>
                    <a:pt x="311" y="517"/>
                  </a:cubicBezTo>
                  <a:cubicBezTo>
                    <a:pt x="338" y="463"/>
                    <a:pt x="338" y="463"/>
                    <a:pt x="338" y="463"/>
                  </a:cubicBezTo>
                  <a:cubicBezTo>
                    <a:pt x="341" y="470"/>
                    <a:pt x="351" y="474"/>
                    <a:pt x="358" y="474"/>
                  </a:cubicBezTo>
                  <a:cubicBezTo>
                    <a:pt x="368" y="474"/>
                    <a:pt x="377" y="470"/>
                    <a:pt x="384" y="465"/>
                  </a:cubicBezTo>
                  <a:cubicBezTo>
                    <a:pt x="398" y="453"/>
                    <a:pt x="405" y="435"/>
                    <a:pt x="409" y="418"/>
                  </a:cubicBezTo>
                  <a:cubicBezTo>
                    <a:pt x="416" y="389"/>
                    <a:pt x="402" y="447"/>
                    <a:pt x="409" y="4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333198" y="3721850"/>
              <a:ext cx="1022350" cy="1236662"/>
            </a:xfrm>
            <a:custGeom>
              <a:avLst/>
              <a:gdLst>
                <a:gd name="T0" fmla="*/ 710 w 810"/>
                <a:gd name="T1" fmla="*/ 0 h 980"/>
                <a:gd name="T2" fmla="*/ 710 w 810"/>
                <a:gd name="T3" fmla="*/ 0 h 980"/>
                <a:gd name="T4" fmla="*/ 706 w 810"/>
                <a:gd name="T5" fmla="*/ 0 h 980"/>
                <a:gd name="T6" fmla="*/ 572 w 810"/>
                <a:gd name="T7" fmla="*/ 432 h 980"/>
                <a:gd name="T8" fmla="*/ 318 w 810"/>
                <a:gd name="T9" fmla="*/ 324 h 980"/>
                <a:gd name="T10" fmla="*/ 226 w 810"/>
                <a:gd name="T11" fmla="*/ 289 h 980"/>
                <a:gd name="T12" fmla="*/ 120 w 810"/>
                <a:gd name="T13" fmla="*/ 266 h 980"/>
                <a:gd name="T14" fmla="*/ 113 w 810"/>
                <a:gd name="T15" fmla="*/ 380 h 980"/>
                <a:gd name="T16" fmla="*/ 74 w 810"/>
                <a:gd name="T17" fmla="*/ 454 h 980"/>
                <a:gd name="T18" fmla="*/ 131 w 810"/>
                <a:gd name="T19" fmla="*/ 469 h 980"/>
                <a:gd name="T20" fmla="*/ 171 w 810"/>
                <a:gd name="T21" fmla="*/ 485 h 980"/>
                <a:gd name="T22" fmla="*/ 282 w 810"/>
                <a:gd name="T23" fmla="*/ 538 h 980"/>
                <a:gd name="T24" fmla="*/ 431 w 810"/>
                <a:gd name="T25" fmla="*/ 616 h 980"/>
                <a:gd name="T26" fmla="*/ 0 w 810"/>
                <a:gd name="T27" fmla="*/ 884 h 980"/>
                <a:gd name="T28" fmla="*/ 30 w 810"/>
                <a:gd name="T29" fmla="*/ 980 h 980"/>
                <a:gd name="T30" fmla="*/ 33 w 810"/>
                <a:gd name="T31" fmla="*/ 979 h 980"/>
                <a:gd name="T32" fmla="*/ 34 w 810"/>
                <a:gd name="T33" fmla="*/ 980 h 980"/>
                <a:gd name="T34" fmla="*/ 276 w 810"/>
                <a:gd name="T35" fmla="*/ 871 h 980"/>
                <a:gd name="T36" fmla="*/ 482 w 810"/>
                <a:gd name="T37" fmla="*/ 712 h 980"/>
                <a:gd name="T38" fmla="*/ 659 w 810"/>
                <a:gd name="T39" fmla="*/ 490 h 980"/>
                <a:gd name="T40" fmla="*/ 772 w 810"/>
                <a:gd name="T41" fmla="*/ 230 h 980"/>
                <a:gd name="T42" fmla="*/ 810 w 810"/>
                <a:gd name="T43" fmla="*/ 5 h 980"/>
                <a:gd name="T44" fmla="*/ 710 w 810"/>
                <a:gd name="T45" fmla="*/ 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10" h="980">
                  <a:moveTo>
                    <a:pt x="710" y="0"/>
                  </a:moveTo>
                  <a:cubicBezTo>
                    <a:pt x="710" y="0"/>
                    <a:pt x="710" y="0"/>
                    <a:pt x="710" y="0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699" y="149"/>
                    <a:pt x="652" y="298"/>
                    <a:pt x="572" y="432"/>
                  </a:cubicBezTo>
                  <a:cubicBezTo>
                    <a:pt x="488" y="395"/>
                    <a:pt x="403" y="358"/>
                    <a:pt x="318" y="324"/>
                  </a:cubicBezTo>
                  <a:cubicBezTo>
                    <a:pt x="288" y="311"/>
                    <a:pt x="257" y="299"/>
                    <a:pt x="226" y="289"/>
                  </a:cubicBezTo>
                  <a:cubicBezTo>
                    <a:pt x="191" y="278"/>
                    <a:pt x="155" y="272"/>
                    <a:pt x="120" y="266"/>
                  </a:cubicBezTo>
                  <a:cubicBezTo>
                    <a:pt x="130" y="304"/>
                    <a:pt x="123" y="343"/>
                    <a:pt x="113" y="380"/>
                  </a:cubicBezTo>
                  <a:cubicBezTo>
                    <a:pt x="105" y="406"/>
                    <a:pt x="100" y="440"/>
                    <a:pt x="74" y="454"/>
                  </a:cubicBezTo>
                  <a:cubicBezTo>
                    <a:pt x="93" y="458"/>
                    <a:pt x="112" y="463"/>
                    <a:pt x="131" y="469"/>
                  </a:cubicBezTo>
                  <a:cubicBezTo>
                    <a:pt x="145" y="474"/>
                    <a:pt x="158" y="479"/>
                    <a:pt x="171" y="485"/>
                  </a:cubicBezTo>
                  <a:cubicBezTo>
                    <a:pt x="209" y="501"/>
                    <a:pt x="246" y="519"/>
                    <a:pt x="282" y="538"/>
                  </a:cubicBezTo>
                  <a:cubicBezTo>
                    <a:pt x="332" y="563"/>
                    <a:pt x="382" y="590"/>
                    <a:pt x="431" y="616"/>
                  </a:cubicBezTo>
                  <a:cubicBezTo>
                    <a:pt x="312" y="741"/>
                    <a:pt x="161" y="834"/>
                    <a:pt x="0" y="884"/>
                  </a:cubicBezTo>
                  <a:cubicBezTo>
                    <a:pt x="30" y="980"/>
                    <a:pt x="30" y="980"/>
                    <a:pt x="30" y="980"/>
                  </a:cubicBezTo>
                  <a:cubicBezTo>
                    <a:pt x="31" y="980"/>
                    <a:pt x="32" y="979"/>
                    <a:pt x="33" y="979"/>
                  </a:cubicBezTo>
                  <a:cubicBezTo>
                    <a:pt x="34" y="980"/>
                    <a:pt x="34" y="980"/>
                    <a:pt x="34" y="980"/>
                  </a:cubicBezTo>
                  <a:cubicBezTo>
                    <a:pt x="118" y="954"/>
                    <a:pt x="200" y="917"/>
                    <a:pt x="276" y="871"/>
                  </a:cubicBezTo>
                  <a:cubicBezTo>
                    <a:pt x="350" y="826"/>
                    <a:pt x="420" y="773"/>
                    <a:pt x="482" y="712"/>
                  </a:cubicBezTo>
                  <a:cubicBezTo>
                    <a:pt x="550" y="646"/>
                    <a:pt x="609" y="571"/>
                    <a:pt x="659" y="490"/>
                  </a:cubicBezTo>
                  <a:cubicBezTo>
                    <a:pt x="708" y="409"/>
                    <a:pt x="746" y="321"/>
                    <a:pt x="772" y="230"/>
                  </a:cubicBezTo>
                  <a:cubicBezTo>
                    <a:pt x="793" y="157"/>
                    <a:pt x="806" y="81"/>
                    <a:pt x="810" y="5"/>
                  </a:cubicBezTo>
                  <a:lnTo>
                    <a:pt x="7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4346719" y="1155645"/>
              <a:ext cx="2863089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1137074" y="2799391"/>
              <a:ext cx="309546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4" name="出自【趣你的PPT】(微信:qunideppt)：最优质的PPT资源库"/>
            <p:cNvSpPr txBox="1"/>
            <p:nvPr/>
          </p:nvSpPr>
          <p:spPr>
            <a:xfrm>
              <a:off x="7939393" y="2701394"/>
              <a:ext cx="2994464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7" name="出自【趣你的PPT】(微信:qunideppt)：最优质的PPT资源库"/>
            <p:cNvSpPr txBox="1"/>
            <p:nvPr/>
          </p:nvSpPr>
          <p:spPr>
            <a:xfrm>
              <a:off x="2776082" y="5268375"/>
              <a:ext cx="3113604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  <a:p>
              <a:endParaRPr lang="en-US" sz="10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40" name="出自【趣你的PPT】(微信:qunideppt)：最优质的PPT资源库"/>
            <p:cNvSpPr txBox="1"/>
            <p:nvPr/>
          </p:nvSpPr>
          <p:spPr>
            <a:xfrm>
              <a:off x="6585752" y="5255789"/>
              <a:ext cx="3084691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  <a:p>
              <a:endParaRPr lang="en-US" sz="10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1263759" y="2439164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2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2911835" y="4909639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4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6707048" y="4909639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5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5" name="出自【趣你的PPT】(微信:qunideppt)：最优质的PPT资源库"/>
            <p:cNvSpPr txBox="1"/>
            <p:nvPr/>
          </p:nvSpPr>
          <p:spPr>
            <a:xfrm>
              <a:off x="8015576" y="2380810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3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8" name="出自【趣你的PPT】(微信:qunideppt)：最优质的PPT资源库"/>
            <p:cNvSpPr txBox="1"/>
            <p:nvPr/>
          </p:nvSpPr>
          <p:spPr>
            <a:xfrm>
              <a:off x="4357214" y="815554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1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7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3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3535645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835707" y="849166"/>
            <a:ext cx="7902496" cy="4008509"/>
            <a:chOff x="1321372" y="1145870"/>
            <a:chExt cx="10536661" cy="5344678"/>
          </a:xfrm>
        </p:grpSpPr>
        <p:sp>
          <p:nvSpPr>
            <p:cNvPr id="22" name="出自【趣你的PPT】(微信:qunideppt)：最优质的PPT资源库"/>
            <p:cNvSpPr/>
            <p:nvPr/>
          </p:nvSpPr>
          <p:spPr>
            <a:xfrm>
              <a:off x="5533054" y="1491992"/>
              <a:ext cx="839609" cy="83960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5533054" y="2753936"/>
              <a:ext cx="839609" cy="83960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5533054" y="4015880"/>
              <a:ext cx="839609" cy="83960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5533054" y="5277825"/>
              <a:ext cx="839609" cy="83960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graphicFrame>
          <p:nvGraphicFramePr>
            <p:cNvPr id="27" name="出自【趣你的PPT】(微信:qunideppt)：最优质的PPT资源库"/>
            <p:cNvGraphicFramePr/>
            <p:nvPr>
              <p:extLst>
                <p:ext uri="{D42A27DB-BD31-4B8C-83A1-F6EECF244321}">
                  <p14:modId xmlns:p14="http://schemas.microsoft.com/office/powerpoint/2010/main" val="3340554448"/>
                </p:ext>
              </p:extLst>
            </p:nvPr>
          </p:nvGraphicFramePr>
          <p:xfrm>
            <a:off x="6953098" y="1145870"/>
            <a:ext cx="4904935" cy="534467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5579567" y="1658098"/>
              <a:ext cx="1088441" cy="56630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800" b="1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100</a:t>
              </a:r>
              <a:r>
                <a:rPr lang="en-US" altLang="zh-CN" sz="1013" b="1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%</a:t>
              </a:r>
            </a:p>
          </p:txBody>
        </p:sp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5649828" y="2904639"/>
              <a:ext cx="808888" cy="8156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800" b="1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78</a:t>
              </a:r>
              <a:r>
                <a:rPr lang="en-US" altLang="zh-CN" sz="1013" b="1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%</a:t>
              </a:r>
            </a:p>
          </p:txBody>
        </p:sp>
        <p:sp>
          <p:nvSpPr>
            <p:cNvPr id="17" name="出自【趣你的PPT】(微信:qunideppt)：最优质的PPT资源库"/>
            <p:cNvSpPr txBox="1"/>
            <p:nvPr/>
          </p:nvSpPr>
          <p:spPr>
            <a:xfrm>
              <a:off x="5677963" y="4199732"/>
              <a:ext cx="808888" cy="8156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800" b="1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60</a:t>
              </a:r>
              <a:r>
                <a:rPr lang="en-US" altLang="zh-CN" sz="1013" b="1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%</a:t>
              </a:r>
            </a:p>
          </p:txBody>
        </p:sp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5706099" y="5476933"/>
              <a:ext cx="808888" cy="8156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800" b="1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95</a:t>
              </a:r>
              <a:r>
                <a:rPr lang="en-US" altLang="zh-CN" sz="1013" b="1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%</a:t>
              </a: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1321372" y="1687090"/>
              <a:ext cx="3306900" cy="621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13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13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13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13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13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1321372" y="2934424"/>
              <a:ext cx="3306900" cy="621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 defTabSz="1216817">
                <a:lnSpc>
                  <a:spcPct val="120000"/>
                </a:lnSpc>
                <a:spcBef>
                  <a:spcPct val="20000"/>
                </a:spcBef>
                <a:defRPr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013" dirty="0">
                  <a:sym typeface="Arial" panose="020B0604020202020204" pitchFamily="34" charset="0"/>
                </a:rPr>
                <a:t>该原创</a:t>
              </a:r>
              <a:r>
                <a:rPr lang="en-US" altLang="zh-CN" sz="1013" dirty="0">
                  <a:sym typeface="Arial" panose="020B0604020202020204" pitchFamily="34" charset="0"/>
                </a:rPr>
                <a:t>PPT</a:t>
              </a:r>
              <a:r>
                <a:rPr lang="zh-CN" altLang="en-US" sz="1013" dirty="0"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13" dirty="0">
                  <a:sym typeface="Arial" panose="020B0604020202020204" pitchFamily="34" charset="0"/>
                </a:rPr>
                <a:t>PPT</a:t>
              </a:r>
              <a:r>
                <a:rPr lang="zh-CN" altLang="en-US" sz="1013" dirty="0">
                  <a:sym typeface="Arial" panose="020B0604020202020204" pitchFamily="34" charset="0"/>
                </a:rPr>
                <a:t>。快来加入我们。</a:t>
              </a:r>
              <a:endParaRPr lang="en-US" altLang="zh-CN" sz="1013" dirty="0"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1321372" y="4181760"/>
              <a:ext cx="3306900" cy="621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 defTabSz="1216817">
                <a:lnSpc>
                  <a:spcPct val="120000"/>
                </a:lnSpc>
                <a:spcBef>
                  <a:spcPct val="20000"/>
                </a:spcBef>
                <a:defRPr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013" dirty="0">
                  <a:sym typeface="Arial" panose="020B0604020202020204" pitchFamily="34" charset="0"/>
                </a:rPr>
                <a:t>该原创</a:t>
              </a:r>
              <a:r>
                <a:rPr lang="en-US" altLang="zh-CN" sz="1013" dirty="0">
                  <a:sym typeface="Arial" panose="020B0604020202020204" pitchFamily="34" charset="0"/>
                </a:rPr>
                <a:t>PPT</a:t>
              </a:r>
              <a:r>
                <a:rPr lang="zh-CN" altLang="en-US" sz="1013" dirty="0"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13" dirty="0">
                  <a:sym typeface="Arial" panose="020B0604020202020204" pitchFamily="34" charset="0"/>
                </a:rPr>
                <a:t>PPT</a:t>
              </a:r>
              <a:r>
                <a:rPr lang="zh-CN" altLang="en-US" sz="1013" dirty="0">
                  <a:sym typeface="Arial" panose="020B0604020202020204" pitchFamily="34" charset="0"/>
                </a:rPr>
                <a:t>。快来加入我们。</a:t>
              </a:r>
              <a:endParaRPr lang="en-US" altLang="zh-CN" sz="1013" dirty="0"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1321372" y="5429096"/>
              <a:ext cx="3306900" cy="621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 defTabSz="1216817">
                <a:lnSpc>
                  <a:spcPct val="120000"/>
                </a:lnSpc>
                <a:spcBef>
                  <a:spcPct val="20000"/>
                </a:spcBef>
                <a:defRPr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013" dirty="0">
                  <a:sym typeface="Arial" panose="020B0604020202020204" pitchFamily="34" charset="0"/>
                </a:rPr>
                <a:t>该原创</a:t>
              </a:r>
              <a:r>
                <a:rPr lang="en-US" altLang="zh-CN" sz="1013" dirty="0">
                  <a:sym typeface="Arial" panose="020B0604020202020204" pitchFamily="34" charset="0"/>
                </a:rPr>
                <a:t>PPT</a:t>
              </a:r>
              <a:r>
                <a:rPr lang="zh-CN" altLang="en-US" sz="1013" dirty="0"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13" dirty="0">
                  <a:sym typeface="Arial" panose="020B0604020202020204" pitchFamily="34" charset="0"/>
                </a:rPr>
                <a:t>PPT</a:t>
              </a:r>
              <a:r>
                <a:rPr lang="zh-CN" altLang="en-US" sz="1013" dirty="0">
                  <a:sym typeface="Arial" panose="020B0604020202020204" pitchFamily="34" charset="0"/>
                </a:rPr>
                <a:t>。快来加入我们。</a:t>
              </a:r>
              <a:endParaRPr lang="en-US" altLang="zh-CN" sz="1013" dirty="0">
                <a:sym typeface="Arial" panose="020B0604020202020204" pitchFamily="34" charset="0"/>
              </a:endParaRPr>
            </a:p>
          </p:txBody>
        </p:sp>
      </p:grp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0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2671890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478972" y="1381847"/>
            <a:ext cx="228600" cy="228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478972" y="2284625"/>
            <a:ext cx="228600" cy="22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478972" y="3023073"/>
            <a:ext cx="228600" cy="228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478972" y="3925852"/>
            <a:ext cx="228600" cy="22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4827815" y="1381847"/>
            <a:ext cx="228600" cy="228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4827815" y="2284625"/>
            <a:ext cx="228600" cy="22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4827815" y="3023073"/>
            <a:ext cx="228600" cy="228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4827815" y="3925852"/>
            <a:ext cx="228600" cy="22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917173" y="1286420"/>
            <a:ext cx="3123772" cy="466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013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917173" y="2133998"/>
            <a:ext cx="3123772" cy="466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013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917173" y="2981577"/>
            <a:ext cx="3123772" cy="466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013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917173" y="3829155"/>
            <a:ext cx="3123772" cy="466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013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5285193" y="1254767"/>
            <a:ext cx="3229279" cy="466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013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5285193" y="2102345"/>
            <a:ext cx="3229279" cy="466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013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5285193" y="2949924"/>
            <a:ext cx="3229279" cy="466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013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5285193" y="3797502"/>
            <a:ext cx="3229279" cy="466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13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013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128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727157" y="1011368"/>
            <a:ext cx="7689686" cy="3536157"/>
            <a:chOff x="1080578" y="1348490"/>
            <a:chExt cx="10252914" cy="4714876"/>
          </a:xfrm>
        </p:grpSpPr>
        <p:sp>
          <p:nvSpPr>
            <p:cNvPr id="9" name="出自【趣你的PPT】(微信:qunideppt)：最优质的PPT资源库"/>
            <p:cNvSpPr/>
            <p:nvPr/>
          </p:nvSpPr>
          <p:spPr bwMode="auto">
            <a:xfrm>
              <a:off x="6299055" y="2211561"/>
              <a:ext cx="2060357" cy="2109017"/>
            </a:xfrm>
            <a:custGeom>
              <a:avLst/>
              <a:gdLst>
                <a:gd name="T0" fmla="*/ 0 w 800"/>
                <a:gd name="T1" fmla="*/ 819 h 819"/>
                <a:gd name="T2" fmla="*/ 412 w 800"/>
                <a:gd name="T3" fmla="*/ 819 h 819"/>
                <a:gd name="T4" fmla="*/ 800 w 800"/>
                <a:gd name="T5" fmla="*/ 431 h 819"/>
                <a:gd name="T6" fmla="*/ 800 w 800"/>
                <a:gd name="T7" fmla="*/ 0 h 819"/>
                <a:gd name="T8" fmla="*/ 388 w 800"/>
                <a:gd name="T9" fmla="*/ 0 h 819"/>
                <a:gd name="T10" fmla="*/ 0 w 800"/>
                <a:gd name="T11" fmla="*/ 388 h 819"/>
                <a:gd name="T12" fmla="*/ 0 w 800"/>
                <a:gd name="T13" fmla="*/ 819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0" h="819">
                  <a:moveTo>
                    <a:pt x="0" y="819"/>
                  </a:moveTo>
                  <a:cubicBezTo>
                    <a:pt x="412" y="819"/>
                    <a:pt x="412" y="819"/>
                    <a:pt x="412" y="819"/>
                  </a:cubicBezTo>
                  <a:cubicBezTo>
                    <a:pt x="625" y="819"/>
                    <a:pt x="800" y="644"/>
                    <a:pt x="800" y="431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388" y="0"/>
                    <a:pt x="388" y="0"/>
                    <a:pt x="388" y="0"/>
                  </a:cubicBezTo>
                  <a:cubicBezTo>
                    <a:pt x="175" y="0"/>
                    <a:pt x="0" y="175"/>
                    <a:pt x="0" y="388"/>
                  </a:cubicBezTo>
                  <a:lnTo>
                    <a:pt x="0" y="81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 bwMode="auto">
            <a:xfrm>
              <a:off x="6420704" y="2331929"/>
              <a:ext cx="1814497" cy="1866998"/>
            </a:xfrm>
            <a:custGeom>
              <a:avLst/>
              <a:gdLst>
                <a:gd name="T0" fmla="*/ 0 w 705"/>
                <a:gd name="T1" fmla="*/ 725 h 725"/>
                <a:gd name="T2" fmla="*/ 365 w 705"/>
                <a:gd name="T3" fmla="*/ 725 h 725"/>
                <a:gd name="T4" fmla="*/ 705 w 705"/>
                <a:gd name="T5" fmla="*/ 384 h 725"/>
                <a:gd name="T6" fmla="*/ 705 w 705"/>
                <a:gd name="T7" fmla="*/ 0 h 725"/>
                <a:gd name="T8" fmla="*/ 341 w 705"/>
                <a:gd name="T9" fmla="*/ 0 h 725"/>
                <a:gd name="T10" fmla="*/ 0 w 705"/>
                <a:gd name="T11" fmla="*/ 341 h 725"/>
                <a:gd name="T12" fmla="*/ 0 w 705"/>
                <a:gd name="T13" fmla="*/ 725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5" h="725">
                  <a:moveTo>
                    <a:pt x="0" y="725"/>
                  </a:moveTo>
                  <a:cubicBezTo>
                    <a:pt x="365" y="725"/>
                    <a:pt x="365" y="725"/>
                    <a:pt x="365" y="725"/>
                  </a:cubicBezTo>
                  <a:cubicBezTo>
                    <a:pt x="552" y="725"/>
                    <a:pt x="705" y="571"/>
                    <a:pt x="705" y="384"/>
                  </a:cubicBezTo>
                  <a:cubicBezTo>
                    <a:pt x="705" y="0"/>
                    <a:pt x="705" y="0"/>
                    <a:pt x="705" y="0"/>
                  </a:cubicBezTo>
                  <a:cubicBezTo>
                    <a:pt x="341" y="0"/>
                    <a:pt x="341" y="0"/>
                    <a:pt x="341" y="0"/>
                  </a:cubicBezTo>
                  <a:cubicBezTo>
                    <a:pt x="154" y="0"/>
                    <a:pt x="0" y="154"/>
                    <a:pt x="0" y="341"/>
                  </a:cubicBezTo>
                  <a:lnTo>
                    <a:pt x="0" y="725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 bwMode="auto">
            <a:xfrm>
              <a:off x="6299055" y="4320578"/>
              <a:ext cx="1701812" cy="1742788"/>
            </a:xfrm>
            <a:custGeom>
              <a:avLst/>
              <a:gdLst>
                <a:gd name="T0" fmla="*/ 0 w 661"/>
                <a:gd name="T1" fmla="*/ 0 h 677"/>
                <a:gd name="T2" fmla="*/ 340 w 661"/>
                <a:gd name="T3" fmla="*/ 0 h 677"/>
                <a:gd name="T4" fmla="*/ 661 w 661"/>
                <a:gd name="T5" fmla="*/ 321 h 677"/>
                <a:gd name="T6" fmla="*/ 661 w 661"/>
                <a:gd name="T7" fmla="*/ 677 h 677"/>
                <a:gd name="T8" fmla="*/ 321 w 661"/>
                <a:gd name="T9" fmla="*/ 677 h 677"/>
                <a:gd name="T10" fmla="*/ 0 w 661"/>
                <a:gd name="T11" fmla="*/ 356 h 677"/>
                <a:gd name="T12" fmla="*/ 0 w 661"/>
                <a:gd name="T13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1" h="677">
                  <a:moveTo>
                    <a:pt x="0" y="0"/>
                  </a:moveTo>
                  <a:cubicBezTo>
                    <a:pt x="340" y="0"/>
                    <a:pt x="340" y="0"/>
                    <a:pt x="340" y="0"/>
                  </a:cubicBezTo>
                  <a:cubicBezTo>
                    <a:pt x="517" y="0"/>
                    <a:pt x="661" y="144"/>
                    <a:pt x="661" y="321"/>
                  </a:cubicBezTo>
                  <a:cubicBezTo>
                    <a:pt x="661" y="677"/>
                    <a:pt x="661" y="677"/>
                    <a:pt x="661" y="677"/>
                  </a:cubicBezTo>
                  <a:cubicBezTo>
                    <a:pt x="321" y="677"/>
                    <a:pt x="321" y="677"/>
                    <a:pt x="321" y="677"/>
                  </a:cubicBezTo>
                  <a:cubicBezTo>
                    <a:pt x="144" y="677"/>
                    <a:pt x="0" y="532"/>
                    <a:pt x="0" y="35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 bwMode="auto">
            <a:xfrm>
              <a:off x="6420704" y="4440947"/>
              <a:ext cx="1459793" cy="1500770"/>
            </a:xfrm>
            <a:custGeom>
              <a:avLst/>
              <a:gdLst>
                <a:gd name="T0" fmla="*/ 0 w 567"/>
                <a:gd name="T1" fmla="*/ 0 h 583"/>
                <a:gd name="T2" fmla="*/ 0 w 567"/>
                <a:gd name="T3" fmla="*/ 309 h 583"/>
                <a:gd name="T4" fmla="*/ 274 w 567"/>
                <a:gd name="T5" fmla="*/ 583 h 583"/>
                <a:gd name="T6" fmla="*/ 567 w 567"/>
                <a:gd name="T7" fmla="*/ 583 h 583"/>
                <a:gd name="T8" fmla="*/ 567 w 567"/>
                <a:gd name="T9" fmla="*/ 274 h 583"/>
                <a:gd name="T10" fmla="*/ 293 w 567"/>
                <a:gd name="T11" fmla="*/ 0 h 583"/>
                <a:gd name="T12" fmla="*/ 0 w 567"/>
                <a:gd name="T13" fmla="*/ 0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7" h="583">
                  <a:moveTo>
                    <a:pt x="0" y="0"/>
                  </a:moveTo>
                  <a:cubicBezTo>
                    <a:pt x="0" y="309"/>
                    <a:pt x="0" y="309"/>
                    <a:pt x="0" y="309"/>
                  </a:cubicBezTo>
                  <a:cubicBezTo>
                    <a:pt x="0" y="459"/>
                    <a:pt x="124" y="583"/>
                    <a:pt x="274" y="583"/>
                  </a:cubicBezTo>
                  <a:cubicBezTo>
                    <a:pt x="567" y="583"/>
                    <a:pt x="567" y="583"/>
                    <a:pt x="567" y="583"/>
                  </a:cubicBezTo>
                  <a:cubicBezTo>
                    <a:pt x="567" y="274"/>
                    <a:pt x="567" y="274"/>
                    <a:pt x="567" y="274"/>
                  </a:cubicBezTo>
                  <a:cubicBezTo>
                    <a:pt x="567" y="123"/>
                    <a:pt x="444" y="0"/>
                    <a:pt x="29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 bwMode="auto">
            <a:xfrm>
              <a:off x="4064547" y="2211561"/>
              <a:ext cx="2060357" cy="2109017"/>
            </a:xfrm>
            <a:custGeom>
              <a:avLst/>
              <a:gdLst>
                <a:gd name="T0" fmla="*/ 800 w 800"/>
                <a:gd name="T1" fmla="*/ 819 h 819"/>
                <a:gd name="T2" fmla="*/ 388 w 800"/>
                <a:gd name="T3" fmla="*/ 819 h 819"/>
                <a:gd name="T4" fmla="*/ 0 w 800"/>
                <a:gd name="T5" fmla="*/ 431 h 819"/>
                <a:gd name="T6" fmla="*/ 0 w 800"/>
                <a:gd name="T7" fmla="*/ 0 h 819"/>
                <a:gd name="T8" fmla="*/ 412 w 800"/>
                <a:gd name="T9" fmla="*/ 0 h 819"/>
                <a:gd name="T10" fmla="*/ 800 w 800"/>
                <a:gd name="T11" fmla="*/ 388 h 819"/>
                <a:gd name="T12" fmla="*/ 800 w 800"/>
                <a:gd name="T13" fmla="*/ 819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0" h="819">
                  <a:moveTo>
                    <a:pt x="800" y="819"/>
                  </a:moveTo>
                  <a:cubicBezTo>
                    <a:pt x="388" y="819"/>
                    <a:pt x="388" y="819"/>
                    <a:pt x="388" y="819"/>
                  </a:cubicBezTo>
                  <a:cubicBezTo>
                    <a:pt x="175" y="819"/>
                    <a:pt x="0" y="644"/>
                    <a:pt x="0" y="43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2" y="0"/>
                    <a:pt x="412" y="0"/>
                    <a:pt x="412" y="0"/>
                  </a:cubicBezTo>
                  <a:cubicBezTo>
                    <a:pt x="625" y="0"/>
                    <a:pt x="800" y="175"/>
                    <a:pt x="800" y="388"/>
                  </a:cubicBezTo>
                  <a:lnTo>
                    <a:pt x="800" y="81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 bwMode="auto">
            <a:xfrm>
              <a:off x="4187477" y="2331929"/>
              <a:ext cx="1815777" cy="1866998"/>
            </a:xfrm>
            <a:custGeom>
              <a:avLst/>
              <a:gdLst>
                <a:gd name="T0" fmla="*/ 705 w 705"/>
                <a:gd name="T1" fmla="*/ 725 h 725"/>
                <a:gd name="T2" fmla="*/ 705 w 705"/>
                <a:gd name="T3" fmla="*/ 341 h 725"/>
                <a:gd name="T4" fmla="*/ 364 w 705"/>
                <a:gd name="T5" fmla="*/ 0 h 725"/>
                <a:gd name="T6" fmla="*/ 0 w 705"/>
                <a:gd name="T7" fmla="*/ 0 h 725"/>
                <a:gd name="T8" fmla="*/ 0 w 705"/>
                <a:gd name="T9" fmla="*/ 384 h 725"/>
                <a:gd name="T10" fmla="*/ 340 w 705"/>
                <a:gd name="T11" fmla="*/ 725 h 725"/>
                <a:gd name="T12" fmla="*/ 705 w 705"/>
                <a:gd name="T13" fmla="*/ 725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5" h="725">
                  <a:moveTo>
                    <a:pt x="705" y="725"/>
                  </a:moveTo>
                  <a:cubicBezTo>
                    <a:pt x="705" y="341"/>
                    <a:pt x="705" y="341"/>
                    <a:pt x="705" y="341"/>
                  </a:cubicBezTo>
                  <a:cubicBezTo>
                    <a:pt x="705" y="154"/>
                    <a:pt x="551" y="0"/>
                    <a:pt x="36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84"/>
                    <a:pt x="0" y="384"/>
                    <a:pt x="0" y="384"/>
                  </a:cubicBezTo>
                  <a:cubicBezTo>
                    <a:pt x="0" y="571"/>
                    <a:pt x="153" y="725"/>
                    <a:pt x="340" y="725"/>
                  </a:cubicBezTo>
                  <a:lnTo>
                    <a:pt x="705" y="725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 bwMode="auto">
            <a:xfrm>
              <a:off x="4421812" y="4320578"/>
              <a:ext cx="1703092" cy="1742788"/>
            </a:xfrm>
            <a:custGeom>
              <a:avLst/>
              <a:gdLst>
                <a:gd name="T0" fmla="*/ 661 w 661"/>
                <a:gd name="T1" fmla="*/ 0 h 677"/>
                <a:gd name="T2" fmla="*/ 321 w 661"/>
                <a:gd name="T3" fmla="*/ 0 h 677"/>
                <a:gd name="T4" fmla="*/ 0 w 661"/>
                <a:gd name="T5" fmla="*/ 321 h 677"/>
                <a:gd name="T6" fmla="*/ 0 w 661"/>
                <a:gd name="T7" fmla="*/ 677 h 677"/>
                <a:gd name="T8" fmla="*/ 340 w 661"/>
                <a:gd name="T9" fmla="*/ 677 h 677"/>
                <a:gd name="T10" fmla="*/ 661 w 661"/>
                <a:gd name="T11" fmla="*/ 356 h 677"/>
                <a:gd name="T12" fmla="*/ 661 w 661"/>
                <a:gd name="T13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1" h="677">
                  <a:moveTo>
                    <a:pt x="661" y="0"/>
                  </a:moveTo>
                  <a:cubicBezTo>
                    <a:pt x="321" y="0"/>
                    <a:pt x="321" y="0"/>
                    <a:pt x="321" y="0"/>
                  </a:cubicBezTo>
                  <a:cubicBezTo>
                    <a:pt x="144" y="0"/>
                    <a:pt x="0" y="144"/>
                    <a:pt x="0" y="321"/>
                  </a:cubicBezTo>
                  <a:cubicBezTo>
                    <a:pt x="0" y="677"/>
                    <a:pt x="0" y="677"/>
                    <a:pt x="0" y="677"/>
                  </a:cubicBezTo>
                  <a:cubicBezTo>
                    <a:pt x="340" y="677"/>
                    <a:pt x="340" y="677"/>
                    <a:pt x="340" y="677"/>
                  </a:cubicBezTo>
                  <a:cubicBezTo>
                    <a:pt x="517" y="677"/>
                    <a:pt x="661" y="532"/>
                    <a:pt x="661" y="356"/>
                  </a:cubicBezTo>
                  <a:lnTo>
                    <a:pt x="6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 bwMode="auto">
            <a:xfrm>
              <a:off x="4543461" y="4440947"/>
              <a:ext cx="1459793" cy="1500770"/>
            </a:xfrm>
            <a:custGeom>
              <a:avLst/>
              <a:gdLst>
                <a:gd name="T0" fmla="*/ 567 w 567"/>
                <a:gd name="T1" fmla="*/ 0 h 583"/>
                <a:gd name="T2" fmla="*/ 274 w 567"/>
                <a:gd name="T3" fmla="*/ 0 h 583"/>
                <a:gd name="T4" fmla="*/ 0 w 567"/>
                <a:gd name="T5" fmla="*/ 274 h 583"/>
                <a:gd name="T6" fmla="*/ 0 w 567"/>
                <a:gd name="T7" fmla="*/ 583 h 583"/>
                <a:gd name="T8" fmla="*/ 293 w 567"/>
                <a:gd name="T9" fmla="*/ 583 h 583"/>
                <a:gd name="T10" fmla="*/ 567 w 567"/>
                <a:gd name="T11" fmla="*/ 309 h 583"/>
                <a:gd name="T12" fmla="*/ 567 w 567"/>
                <a:gd name="T13" fmla="*/ 0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7" h="583">
                  <a:moveTo>
                    <a:pt x="567" y="0"/>
                  </a:moveTo>
                  <a:cubicBezTo>
                    <a:pt x="274" y="0"/>
                    <a:pt x="274" y="0"/>
                    <a:pt x="274" y="0"/>
                  </a:cubicBezTo>
                  <a:cubicBezTo>
                    <a:pt x="123" y="0"/>
                    <a:pt x="0" y="123"/>
                    <a:pt x="0" y="274"/>
                  </a:cubicBezTo>
                  <a:cubicBezTo>
                    <a:pt x="0" y="583"/>
                    <a:pt x="0" y="583"/>
                    <a:pt x="0" y="583"/>
                  </a:cubicBezTo>
                  <a:cubicBezTo>
                    <a:pt x="293" y="583"/>
                    <a:pt x="293" y="583"/>
                    <a:pt x="293" y="583"/>
                  </a:cubicBezTo>
                  <a:cubicBezTo>
                    <a:pt x="443" y="583"/>
                    <a:pt x="567" y="459"/>
                    <a:pt x="567" y="309"/>
                  </a:cubicBezTo>
                  <a:lnTo>
                    <a:pt x="567" y="0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grpSp>
          <p:nvGrpSpPr>
            <p:cNvPr id="3" name="Group 2出自【趣你的PPT】(微信:qunideppt)：最优质的PPT资源库"/>
            <p:cNvGrpSpPr/>
            <p:nvPr/>
          </p:nvGrpSpPr>
          <p:grpSpPr>
            <a:xfrm>
              <a:off x="5619098" y="1348490"/>
              <a:ext cx="1184482" cy="4467735"/>
              <a:chOff x="5619098" y="1348490"/>
              <a:chExt cx="1184482" cy="4467735"/>
            </a:xfrm>
            <a:solidFill>
              <a:schemeClr val="accent2"/>
            </a:solidFill>
          </p:grpSpPr>
          <p:sp>
            <p:nvSpPr>
              <p:cNvPr id="15" name="出自【趣你的PPT】(微信:qunideppt)：最优质的PPT资源库"/>
              <p:cNvSpPr/>
              <p:nvPr/>
            </p:nvSpPr>
            <p:spPr bwMode="auto">
              <a:xfrm>
                <a:off x="5619098" y="1348490"/>
                <a:ext cx="580076" cy="1470037"/>
              </a:xfrm>
              <a:custGeom>
                <a:avLst/>
                <a:gdLst>
                  <a:gd name="T0" fmla="*/ 117 w 225"/>
                  <a:gd name="T1" fmla="*/ 132 h 571"/>
                  <a:gd name="T2" fmla="*/ 63 w 225"/>
                  <a:gd name="T3" fmla="*/ 132 h 571"/>
                  <a:gd name="T4" fmla="*/ 0 w 225"/>
                  <a:gd name="T5" fmla="*/ 69 h 571"/>
                  <a:gd name="T6" fmla="*/ 0 w 225"/>
                  <a:gd name="T7" fmla="*/ 0 h 571"/>
                  <a:gd name="T8" fmla="*/ 66 w 225"/>
                  <a:gd name="T9" fmla="*/ 0 h 571"/>
                  <a:gd name="T10" fmla="*/ 129 w 225"/>
                  <a:gd name="T11" fmla="*/ 63 h 571"/>
                  <a:gd name="T12" fmla="*/ 129 w 225"/>
                  <a:gd name="T13" fmla="*/ 115 h 571"/>
                  <a:gd name="T14" fmla="*/ 225 w 225"/>
                  <a:gd name="T15" fmla="*/ 558 h 571"/>
                  <a:gd name="T16" fmla="*/ 205 w 225"/>
                  <a:gd name="T17" fmla="*/ 558 h 571"/>
                  <a:gd name="T18" fmla="*/ 117 w 225"/>
                  <a:gd name="T19" fmla="*/ 132 h 5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5" h="571">
                    <a:moveTo>
                      <a:pt x="117" y="132"/>
                    </a:moveTo>
                    <a:cubicBezTo>
                      <a:pt x="63" y="132"/>
                      <a:pt x="63" y="132"/>
                      <a:pt x="63" y="132"/>
                    </a:cubicBezTo>
                    <a:cubicBezTo>
                      <a:pt x="28" y="132"/>
                      <a:pt x="0" y="104"/>
                      <a:pt x="0" y="6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101" y="0"/>
                      <a:pt x="129" y="28"/>
                      <a:pt x="129" y="63"/>
                    </a:cubicBezTo>
                    <a:cubicBezTo>
                      <a:pt x="129" y="115"/>
                      <a:pt x="129" y="115"/>
                      <a:pt x="129" y="115"/>
                    </a:cubicBezTo>
                    <a:cubicBezTo>
                      <a:pt x="219" y="218"/>
                      <a:pt x="225" y="428"/>
                      <a:pt x="225" y="558"/>
                    </a:cubicBezTo>
                    <a:cubicBezTo>
                      <a:pt x="225" y="571"/>
                      <a:pt x="205" y="571"/>
                      <a:pt x="205" y="558"/>
                    </a:cubicBezTo>
                    <a:cubicBezTo>
                      <a:pt x="205" y="420"/>
                      <a:pt x="204" y="247"/>
                      <a:pt x="117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16" name="出自【趣你的PPT】(微信:qunideppt)：最优质的PPT资源库"/>
              <p:cNvSpPr/>
              <p:nvPr/>
            </p:nvSpPr>
            <p:spPr bwMode="auto">
              <a:xfrm>
                <a:off x="6224785" y="1348490"/>
                <a:ext cx="578795" cy="1470037"/>
              </a:xfrm>
              <a:custGeom>
                <a:avLst/>
                <a:gdLst>
                  <a:gd name="T0" fmla="*/ 108 w 225"/>
                  <a:gd name="T1" fmla="*/ 132 h 571"/>
                  <a:gd name="T2" fmla="*/ 163 w 225"/>
                  <a:gd name="T3" fmla="*/ 132 h 571"/>
                  <a:gd name="T4" fmla="*/ 225 w 225"/>
                  <a:gd name="T5" fmla="*/ 69 h 571"/>
                  <a:gd name="T6" fmla="*/ 225 w 225"/>
                  <a:gd name="T7" fmla="*/ 0 h 571"/>
                  <a:gd name="T8" fmla="*/ 159 w 225"/>
                  <a:gd name="T9" fmla="*/ 0 h 571"/>
                  <a:gd name="T10" fmla="*/ 97 w 225"/>
                  <a:gd name="T11" fmla="*/ 63 h 571"/>
                  <a:gd name="T12" fmla="*/ 97 w 225"/>
                  <a:gd name="T13" fmla="*/ 115 h 571"/>
                  <a:gd name="T14" fmla="*/ 0 w 225"/>
                  <a:gd name="T15" fmla="*/ 558 h 571"/>
                  <a:gd name="T16" fmla="*/ 20 w 225"/>
                  <a:gd name="T17" fmla="*/ 558 h 571"/>
                  <a:gd name="T18" fmla="*/ 108 w 225"/>
                  <a:gd name="T19" fmla="*/ 132 h 5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5" h="571">
                    <a:moveTo>
                      <a:pt x="108" y="132"/>
                    </a:moveTo>
                    <a:cubicBezTo>
                      <a:pt x="163" y="132"/>
                      <a:pt x="163" y="132"/>
                      <a:pt x="163" y="132"/>
                    </a:cubicBezTo>
                    <a:cubicBezTo>
                      <a:pt x="197" y="132"/>
                      <a:pt x="225" y="104"/>
                      <a:pt x="225" y="69"/>
                    </a:cubicBezTo>
                    <a:cubicBezTo>
                      <a:pt x="225" y="0"/>
                      <a:pt x="225" y="0"/>
                      <a:pt x="225" y="0"/>
                    </a:cubicBezTo>
                    <a:cubicBezTo>
                      <a:pt x="159" y="0"/>
                      <a:pt x="159" y="0"/>
                      <a:pt x="159" y="0"/>
                    </a:cubicBezTo>
                    <a:cubicBezTo>
                      <a:pt x="125" y="0"/>
                      <a:pt x="97" y="28"/>
                      <a:pt x="97" y="63"/>
                    </a:cubicBezTo>
                    <a:cubicBezTo>
                      <a:pt x="97" y="115"/>
                      <a:pt x="97" y="115"/>
                      <a:pt x="97" y="115"/>
                    </a:cubicBezTo>
                    <a:cubicBezTo>
                      <a:pt x="6" y="218"/>
                      <a:pt x="0" y="428"/>
                      <a:pt x="0" y="558"/>
                    </a:cubicBezTo>
                    <a:cubicBezTo>
                      <a:pt x="0" y="571"/>
                      <a:pt x="20" y="571"/>
                      <a:pt x="20" y="558"/>
                    </a:cubicBezTo>
                    <a:cubicBezTo>
                      <a:pt x="20" y="420"/>
                      <a:pt x="21" y="247"/>
                      <a:pt x="108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19" name="出自【趣你的PPT】(微信:qunideppt)：最优质的PPT资源库"/>
              <p:cNvSpPr/>
              <p:nvPr/>
            </p:nvSpPr>
            <p:spPr bwMode="auto">
              <a:xfrm>
                <a:off x="6124904" y="2609803"/>
                <a:ext cx="174151" cy="3206422"/>
              </a:xfrm>
              <a:custGeom>
                <a:avLst/>
                <a:gdLst>
                  <a:gd name="T0" fmla="*/ 34 w 68"/>
                  <a:gd name="T1" fmla="*/ 0 h 1245"/>
                  <a:gd name="T2" fmla="*/ 34 w 68"/>
                  <a:gd name="T3" fmla="*/ 0 h 1245"/>
                  <a:gd name="T4" fmla="*/ 68 w 68"/>
                  <a:gd name="T5" fmla="*/ 34 h 1245"/>
                  <a:gd name="T6" fmla="*/ 68 w 68"/>
                  <a:gd name="T7" fmla="*/ 1211 h 1245"/>
                  <a:gd name="T8" fmla="*/ 34 w 68"/>
                  <a:gd name="T9" fmla="*/ 1245 h 1245"/>
                  <a:gd name="T10" fmla="*/ 34 w 68"/>
                  <a:gd name="T11" fmla="*/ 1245 h 1245"/>
                  <a:gd name="T12" fmla="*/ 0 w 68"/>
                  <a:gd name="T13" fmla="*/ 1211 h 1245"/>
                  <a:gd name="T14" fmla="*/ 0 w 68"/>
                  <a:gd name="T15" fmla="*/ 34 h 1245"/>
                  <a:gd name="T16" fmla="*/ 34 w 68"/>
                  <a:gd name="T17" fmla="*/ 0 h 1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245">
                    <a:moveTo>
                      <a:pt x="34" y="0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53" y="0"/>
                      <a:pt x="68" y="16"/>
                      <a:pt x="68" y="34"/>
                    </a:cubicBezTo>
                    <a:cubicBezTo>
                      <a:pt x="68" y="1211"/>
                      <a:pt x="68" y="1211"/>
                      <a:pt x="68" y="1211"/>
                    </a:cubicBezTo>
                    <a:cubicBezTo>
                      <a:pt x="68" y="1229"/>
                      <a:pt x="53" y="1245"/>
                      <a:pt x="34" y="1245"/>
                    </a:cubicBezTo>
                    <a:cubicBezTo>
                      <a:pt x="34" y="1245"/>
                      <a:pt x="34" y="1245"/>
                      <a:pt x="34" y="1245"/>
                    </a:cubicBezTo>
                    <a:cubicBezTo>
                      <a:pt x="15" y="1245"/>
                      <a:pt x="0" y="1229"/>
                      <a:pt x="0" y="1211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16"/>
                      <a:pt x="15" y="0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</p:grp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60467" y="2404920"/>
              <a:ext cx="329094" cy="352143"/>
            </a:xfrm>
            <a:custGeom>
              <a:avLst/>
              <a:gdLst>
                <a:gd name="T0" fmla="*/ 35 w 128"/>
                <a:gd name="T1" fmla="*/ 115 h 137"/>
                <a:gd name="T2" fmla="*/ 28 w 128"/>
                <a:gd name="T3" fmla="*/ 128 h 137"/>
                <a:gd name="T4" fmla="*/ 14 w 128"/>
                <a:gd name="T5" fmla="*/ 137 h 137"/>
                <a:gd name="T6" fmla="*/ 5 w 128"/>
                <a:gd name="T7" fmla="*/ 135 h 137"/>
                <a:gd name="T8" fmla="*/ 0 w 128"/>
                <a:gd name="T9" fmla="*/ 122 h 137"/>
                <a:gd name="T10" fmla="*/ 1 w 128"/>
                <a:gd name="T11" fmla="*/ 116 h 137"/>
                <a:gd name="T12" fmla="*/ 50 w 128"/>
                <a:gd name="T13" fmla="*/ 8 h 137"/>
                <a:gd name="T14" fmla="*/ 56 w 128"/>
                <a:gd name="T15" fmla="*/ 2 h 137"/>
                <a:gd name="T16" fmla="*/ 64 w 128"/>
                <a:gd name="T17" fmla="*/ 0 h 137"/>
                <a:gd name="T18" fmla="*/ 73 w 128"/>
                <a:gd name="T19" fmla="*/ 2 h 137"/>
                <a:gd name="T20" fmla="*/ 79 w 128"/>
                <a:gd name="T21" fmla="*/ 8 h 137"/>
                <a:gd name="T22" fmla="*/ 127 w 128"/>
                <a:gd name="T23" fmla="*/ 116 h 137"/>
                <a:gd name="T24" fmla="*/ 128 w 128"/>
                <a:gd name="T25" fmla="*/ 122 h 137"/>
                <a:gd name="T26" fmla="*/ 122 w 128"/>
                <a:gd name="T27" fmla="*/ 135 h 137"/>
                <a:gd name="T28" fmla="*/ 113 w 128"/>
                <a:gd name="T29" fmla="*/ 137 h 137"/>
                <a:gd name="T30" fmla="*/ 100 w 128"/>
                <a:gd name="T31" fmla="*/ 128 h 137"/>
                <a:gd name="T32" fmla="*/ 93 w 128"/>
                <a:gd name="T33" fmla="*/ 115 h 137"/>
                <a:gd name="T34" fmla="*/ 35 w 128"/>
                <a:gd name="T35" fmla="*/ 115 h 137"/>
                <a:gd name="T36" fmla="*/ 81 w 128"/>
                <a:gd name="T37" fmla="*/ 89 h 137"/>
                <a:gd name="T38" fmla="*/ 64 w 128"/>
                <a:gd name="T39" fmla="*/ 49 h 137"/>
                <a:gd name="T40" fmla="*/ 46 w 128"/>
                <a:gd name="T41" fmla="*/ 89 h 137"/>
                <a:gd name="T42" fmla="*/ 81 w 128"/>
                <a:gd name="T43" fmla="*/ 8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8" h="137">
                  <a:moveTo>
                    <a:pt x="35" y="115"/>
                  </a:moveTo>
                  <a:cubicBezTo>
                    <a:pt x="28" y="128"/>
                    <a:pt x="28" y="128"/>
                    <a:pt x="28" y="128"/>
                  </a:cubicBezTo>
                  <a:cubicBezTo>
                    <a:pt x="25" y="134"/>
                    <a:pt x="21" y="137"/>
                    <a:pt x="14" y="137"/>
                  </a:cubicBezTo>
                  <a:cubicBezTo>
                    <a:pt x="12" y="137"/>
                    <a:pt x="9" y="136"/>
                    <a:pt x="5" y="135"/>
                  </a:cubicBezTo>
                  <a:cubicBezTo>
                    <a:pt x="1" y="133"/>
                    <a:pt x="0" y="129"/>
                    <a:pt x="0" y="122"/>
                  </a:cubicBezTo>
                  <a:cubicBezTo>
                    <a:pt x="0" y="120"/>
                    <a:pt x="0" y="118"/>
                    <a:pt x="1" y="116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1" y="5"/>
                    <a:pt x="53" y="3"/>
                    <a:pt x="56" y="2"/>
                  </a:cubicBezTo>
                  <a:cubicBezTo>
                    <a:pt x="59" y="1"/>
                    <a:pt x="61" y="0"/>
                    <a:pt x="64" y="0"/>
                  </a:cubicBezTo>
                  <a:cubicBezTo>
                    <a:pt x="67" y="0"/>
                    <a:pt x="70" y="1"/>
                    <a:pt x="73" y="2"/>
                  </a:cubicBezTo>
                  <a:cubicBezTo>
                    <a:pt x="76" y="3"/>
                    <a:pt x="78" y="5"/>
                    <a:pt x="79" y="8"/>
                  </a:cubicBezTo>
                  <a:cubicBezTo>
                    <a:pt x="127" y="116"/>
                    <a:pt x="127" y="116"/>
                    <a:pt x="127" y="116"/>
                  </a:cubicBezTo>
                  <a:cubicBezTo>
                    <a:pt x="128" y="118"/>
                    <a:pt x="128" y="120"/>
                    <a:pt x="128" y="122"/>
                  </a:cubicBezTo>
                  <a:cubicBezTo>
                    <a:pt x="128" y="128"/>
                    <a:pt x="126" y="133"/>
                    <a:pt x="122" y="135"/>
                  </a:cubicBezTo>
                  <a:cubicBezTo>
                    <a:pt x="118" y="136"/>
                    <a:pt x="115" y="137"/>
                    <a:pt x="113" y="137"/>
                  </a:cubicBezTo>
                  <a:cubicBezTo>
                    <a:pt x="107" y="137"/>
                    <a:pt x="103" y="134"/>
                    <a:pt x="100" y="128"/>
                  </a:cubicBezTo>
                  <a:cubicBezTo>
                    <a:pt x="93" y="115"/>
                    <a:pt x="93" y="115"/>
                    <a:pt x="93" y="115"/>
                  </a:cubicBezTo>
                  <a:cubicBezTo>
                    <a:pt x="35" y="115"/>
                    <a:pt x="35" y="115"/>
                    <a:pt x="35" y="115"/>
                  </a:cubicBezTo>
                  <a:close/>
                  <a:moveTo>
                    <a:pt x="81" y="89"/>
                  </a:moveTo>
                  <a:cubicBezTo>
                    <a:pt x="64" y="49"/>
                    <a:pt x="64" y="49"/>
                    <a:pt x="64" y="49"/>
                  </a:cubicBezTo>
                  <a:cubicBezTo>
                    <a:pt x="46" y="89"/>
                    <a:pt x="46" y="89"/>
                    <a:pt x="46" y="89"/>
                  </a:cubicBezTo>
                  <a:lnTo>
                    <a:pt x="81" y="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895863" y="2404920"/>
              <a:ext cx="259946" cy="344460"/>
            </a:xfrm>
            <a:custGeom>
              <a:avLst/>
              <a:gdLst>
                <a:gd name="T0" fmla="*/ 101 w 101"/>
                <a:gd name="T1" fmla="*/ 99 h 134"/>
                <a:gd name="T2" fmla="*/ 87 w 101"/>
                <a:gd name="T3" fmla="*/ 125 h 134"/>
                <a:gd name="T4" fmla="*/ 57 w 101"/>
                <a:gd name="T5" fmla="*/ 134 h 134"/>
                <a:gd name="T6" fmla="*/ 15 w 101"/>
                <a:gd name="T7" fmla="*/ 134 h 134"/>
                <a:gd name="T8" fmla="*/ 4 w 101"/>
                <a:gd name="T9" fmla="*/ 130 h 134"/>
                <a:gd name="T10" fmla="*/ 0 w 101"/>
                <a:gd name="T11" fmla="*/ 120 h 134"/>
                <a:gd name="T12" fmla="*/ 0 w 101"/>
                <a:gd name="T13" fmla="*/ 15 h 134"/>
                <a:gd name="T14" fmla="*/ 4 w 101"/>
                <a:gd name="T15" fmla="*/ 4 h 134"/>
                <a:gd name="T16" fmla="*/ 15 w 101"/>
                <a:gd name="T17" fmla="*/ 0 h 134"/>
                <a:gd name="T18" fmla="*/ 49 w 101"/>
                <a:gd name="T19" fmla="*/ 0 h 134"/>
                <a:gd name="T20" fmla="*/ 75 w 101"/>
                <a:gd name="T21" fmla="*/ 4 h 134"/>
                <a:gd name="T22" fmla="*/ 90 w 101"/>
                <a:gd name="T23" fmla="*/ 18 h 134"/>
                <a:gd name="T24" fmla="*/ 95 w 101"/>
                <a:gd name="T25" fmla="*/ 38 h 134"/>
                <a:gd name="T26" fmla="*/ 92 w 101"/>
                <a:gd name="T27" fmla="*/ 53 h 134"/>
                <a:gd name="T28" fmla="*/ 88 w 101"/>
                <a:gd name="T29" fmla="*/ 59 h 134"/>
                <a:gd name="T30" fmla="*/ 84 w 101"/>
                <a:gd name="T31" fmla="*/ 64 h 134"/>
                <a:gd name="T32" fmla="*/ 97 w 101"/>
                <a:gd name="T33" fmla="*/ 76 h 134"/>
                <a:gd name="T34" fmla="*/ 101 w 101"/>
                <a:gd name="T35" fmla="*/ 94 h 134"/>
                <a:gd name="T36" fmla="*/ 101 w 101"/>
                <a:gd name="T37" fmla="*/ 97 h 134"/>
                <a:gd name="T38" fmla="*/ 101 w 101"/>
                <a:gd name="T39" fmla="*/ 99 h 134"/>
                <a:gd name="T40" fmla="*/ 71 w 101"/>
                <a:gd name="T41" fmla="*/ 93 h 134"/>
                <a:gd name="T42" fmla="*/ 66 w 101"/>
                <a:gd name="T43" fmla="*/ 82 h 134"/>
                <a:gd name="T44" fmla="*/ 56 w 101"/>
                <a:gd name="T45" fmla="*/ 78 h 134"/>
                <a:gd name="T46" fmla="*/ 30 w 101"/>
                <a:gd name="T47" fmla="*/ 78 h 134"/>
                <a:gd name="T48" fmla="*/ 30 w 101"/>
                <a:gd name="T49" fmla="*/ 108 h 134"/>
                <a:gd name="T50" fmla="*/ 57 w 101"/>
                <a:gd name="T51" fmla="*/ 108 h 134"/>
                <a:gd name="T52" fmla="*/ 67 w 101"/>
                <a:gd name="T53" fmla="*/ 103 h 134"/>
                <a:gd name="T54" fmla="*/ 71 w 101"/>
                <a:gd name="T55" fmla="*/ 93 h 134"/>
                <a:gd name="T56" fmla="*/ 30 w 101"/>
                <a:gd name="T57" fmla="*/ 28 h 134"/>
                <a:gd name="T58" fmla="*/ 30 w 101"/>
                <a:gd name="T59" fmla="*/ 54 h 134"/>
                <a:gd name="T60" fmla="*/ 54 w 101"/>
                <a:gd name="T61" fmla="*/ 54 h 134"/>
                <a:gd name="T62" fmla="*/ 63 w 101"/>
                <a:gd name="T63" fmla="*/ 50 h 134"/>
                <a:gd name="T64" fmla="*/ 67 w 101"/>
                <a:gd name="T65" fmla="*/ 41 h 134"/>
                <a:gd name="T66" fmla="*/ 63 w 101"/>
                <a:gd name="T67" fmla="*/ 32 h 134"/>
                <a:gd name="T68" fmla="*/ 54 w 101"/>
                <a:gd name="T69" fmla="*/ 28 h 134"/>
                <a:gd name="T70" fmla="*/ 30 w 101"/>
                <a:gd name="T71" fmla="*/ 2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1" h="134">
                  <a:moveTo>
                    <a:pt x="101" y="99"/>
                  </a:moveTo>
                  <a:cubicBezTo>
                    <a:pt x="100" y="110"/>
                    <a:pt x="95" y="118"/>
                    <a:pt x="87" y="125"/>
                  </a:cubicBezTo>
                  <a:cubicBezTo>
                    <a:pt x="78" y="131"/>
                    <a:pt x="68" y="134"/>
                    <a:pt x="57" y="134"/>
                  </a:cubicBezTo>
                  <a:cubicBezTo>
                    <a:pt x="15" y="134"/>
                    <a:pt x="15" y="134"/>
                    <a:pt x="15" y="134"/>
                  </a:cubicBezTo>
                  <a:cubicBezTo>
                    <a:pt x="11" y="134"/>
                    <a:pt x="7" y="133"/>
                    <a:pt x="4" y="130"/>
                  </a:cubicBezTo>
                  <a:cubicBezTo>
                    <a:pt x="1" y="127"/>
                    <a:pt x="0" y="124"/>
                    <a:pt x="0" y="1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1"/>
                    <a:pt x="1" y="7"/>
                    <a:pt x="4" y="4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60" y="0"/>
                    <a:pt x="69" y="1"/>
                    <a:pt x="75" y="4"/>
                  </a:cubicBezTo>
                  <a:cubicBezTo>
                    <a:pt x="81" y="7"/>
                    <a:pt x="86" y="11"/>
                    <a:pt x="90" y="18"/>
                  </a:cubicBezTo>
                  <a:cubicBezTo>
                    <a:pt x="93" y="24"/>
                    <a:pt x="95" y="31"/>
                    <a:pt x="95" y="38"/>
                  </a:cubicBezTo>
                  <a:cubicBezTo>
                    <a:pt x="95" y="44"/>
                    <a:pt x="94" y="49"/>
                    <a:pt x="92" y="53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90" y="67"/>
                    <a:pt x="94" y="71"/>
                    <a:pt x="97" y="76"/>
                  </a:cubicBezTo>
                  <a:cubicBezTo>
                    <a:pt x="100" y="81"/>
                    <a:pt x="101" y="87"/>
                    <a:pt x="101" y="94"/>
                  </a:cubicBezTo>
                  <a:cubicBezTo>
                    <a:pt x="101" y="97"/>
                    <a:pt x="101" y="97"/>
                    <a:pt x="101" y="97"/>
                  </a:cubicBezTo>
                  <a:cubicBezTo>
                    <a:pt x="101" y="99"/>
                    <a:pt x="101" y="99"/>
                    <a:pt x="101" y="99"/>
                  </a:cubicBezTo>
                  <a:close/>
                  <a:moveTo>
                    <a:pt x="71" y="93"/>
                  </a:moveTo>
                  <a:cubicBezTo>
                    <a:pt x="71" y="89"/>
                    <a:pt x="69" y="85"/>
                    <a:pt x="66" y="82"/>
                  </a:cubicBezTo>
                  <a:cubicBezTo>
                    <a:pt x="64" y="80"/>
                    <a:pt x="60" y="78"/>
                    <a:pt x="56" y="78"/>
                  </a:cubicBezTo>
                  <a:cubicBezTo>
                    <a:pt x="30" y="78"/>
                    <a:pt x="30" y="78"/>
                    <a:pt x="30" y="78"/>
                  </a:cubicBezTo>
                  <a:cubicBezTo>
                    <a:pt x="30" y="108"/>
                    <a:pt x="30" y="108"/>
                    <a:pt x="30" y="108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60" y="108"/>
                    <a:pt x="64" y="106"/>
                    <a:pt x="67" y="103"/>
                  </a:cubicBezTo>
                  <a:cubicBezTo>
                    <a:pt x="70" y="101"/>
                    <a:pt x="71" y="97"/>
                    <a:pt x="71" y="93"/>
                  </a:cubicBezTo>
                  <a:close/>
                  <a:moveTo>
                    <a:pt x="30" y="28"/>
                  </a:moveTo>
                  <a:cubicBezTo>
                    <a:pt x="30" y="54"/>
                    <a:pt x="30" y="54"/>
                    <a:pt x="30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7" y="54"/>
                    <a:pt x="60" y="53"/>
                    <a:pt x="63" y="50"/>
                  </a:cubicBezTo>
                  <a:cubicBezTo>
                    <a:pt x="66" y="48"/>
                    <a:pt x="67" y="45"/>
                    <a:pt x="67" y="41"/>
                  </a:cubicBezTo>
                  <a:cubicBezTo>
                    <a:pt x="67" y="38"/>
                    <a:pt x="66" y="34"/>
                    <a:pt x="63" y="32"/>
                  </a:cubicBezTo>
                  <a:cubicBezTo>
                    <a:pt x="61" y="29"/>
                    <a:pt x="58" y="28"/>
                    <a:pt x="54" y="28"/>
                  </a:cubicBezTo>
                  <a:lnTo>
                    <a:pt x="30" y="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 bwMode="auto">
            <a:xfrm>
              <a:off x="4610049" y="5579329"/>
              <a:ext cx="280434" cy="308606"/>
            </a:xfrm>
            <a:custGeom>
              <a:avLst/>
              <a:gdLst>
                <a:gd name="T0" fmla="*/ 61 w 109"/>
                <a:gd name="T1" fmla="*/ 120 h 120"/>
                <a:gd name="T2" fmla="*/ 18 w 109"/>
                <a:gd name="T3" fmla="*/ 102 h 120"/>
                <a:gd name="T4" fmla="*/ 0 w 109"/>
                <a:gd name="T5" fmla="*/ 60 h 120"/>
                <a:gd name="T6" fmla="*/ 18 w 109"/>
                <a:gd name="T7" fmla="*/ 18 h 120"/>
                <a:gd name="T8" fmla="*/ 61 w 109"/>
                <a:gd name="T9" fmla="*/ 0 h 120"/>
                <a:gd name="T10" fmla="*/ 85 w 109"/>
                <a:gd name="T11" fmla="*/ 5 h 120"/>
                <a:gd name="T12" fmla="*/ 101 w 109"/>
                <a:gd name="T13" fmla="*/ 16 h 120"/>
                <a:gd name="T14" fmla="*/ 107 w 109"/>
                <a:gd name="T15" fmla="*/ 24 h 120"/>
                <a:gd name="T16" fmla="*/ 109 w 109"/>
                <a:gd name="T17" fmla="*/ 29 h 120"/>
                <a:gd name="T18" fmla="*/ 105 w 109"/>
                <a:gd name="T19" fmla="*/ 37 h 120"/>
                <a:gd name="T20" fmla="*/ 100 w 109"/>
                <a:gd name="T21" fmla="*/ 41 h 120"/>
                <a:gd name="T22" fmla="*/ 98 w 109"/>
                <a:gd name="T23" fmla="*/ 41 h 120"/>
                <a:gd name="T24" fmla="*/ 96 w 109"/>
                <a:gd name="T25" fmla="*/ 42 h 120"/>
                <a:gd name="T26" fmla="*/ 86 w 109"/>
                <a:gd name="T27" fmla="*/ 37 h 120"/>
                <a:gd name="T28" fmla="*/ 75 w 109"/>
                <a:gd name="T29" fmla="*/ 29 h 120"/>
                <a:gd name="T30" fmla="*/ 61 w 109"/>
                <a:gd name="T31" fmla="*/ 26 h 120"/>
                <a:gd name="T32" fmla="*/ 36 w 109"/>
                <a:gd name="T33" fmla="*/ 36 h 120"/>
                <a:gd name="T34" fmla="*/ 26 w 109"/>
                <a:gd name="T35" fmla="*/ 60 h 120"/>
                <a:gd name="T36" fmla="*/ 36 w 109"/>
                <a:gd name="T37" fmla="*/ 84 h 120"/>
                <a:gd name="T38" fmla="*/ 61 w 109"/>
                <a:gd name="T39" fmla="*/ 95 h 120"/>
                <a:gd name="T40" fmla="*/ 75 w 109"/>
                <a:gd name="T41" fmla="*/ 91 h 120"/>
                <a:gd name="T42" fmla="*/ 86 w 109"/>
                <a:gd name="T43" fmla="*/ 83 h 120"/>
                <a:gd name="T44" fmla="*/ 96 w 109"/>
                <a:gd name="T45" fmla="*/ 79 h 120"/>
                <a:gd name="T46" fmla="*/ 104 w 109"/>
                <a:gd name="T47" fmla="*/ 81 h 120"/>
                <a:gd name="T48" fmla="*/ 108 w 109"/>
                <a:gd name="T49" fmla="*/ 86 h 120"/>
                <a:gd name="T50" fmla="*/ 109 w 109"/>
                <a:gd name="T51" fmla="*/ 91 h 120"/>
                <a:gd name="T52" fmla="*/ 103 w 109"/>
                <a:gd name="T53" fmla="*/ 103 h 120"/>
                <a:gd name="T54" fmla="*/ 85 w 109"/>
                <a:gd name="T55" fmla="*/ 115 h 120"/>
                <a:gd name="T56" fmla="*/ 61 w 109"/>
                <a:gd name="T57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9" h="120">
                  <a:moveTo>
                    <a:pt x="61" y="120"/>
                  </a:moveTo>
                  <a:cubicBezTo>
                    <a:pt x="44" y="120"/>
                    <a:pt x="30" y="114"/>
                    <a:pt x="18" y="102"/>
                  </a:cubicBezTo>
                  <a:cubicBezTo>
                    <a:pt x="6" y="90"/>
                    <a:pt x="0" y="76"/>
                    <a:pt x="0" y="60"/>
                  </a:cubicBezTo>
                  <a:cubicBezTo>
                    <a:pt x="0" y="43"/>
                    <a:pt x="6" y="29"/>
                    <a:pt x="18" y="18"/>
                  </a:cubicBezTo>
                  <a:cubicBezTo>
                    <a:pt x="30" y="6"/>
                    <a:pt x="44" y="0"/>
                    <a:pt x="61" y="0"/>
                  </a:cubicBezTo>
                  <a:cubicBezTo>
                    <a:pt x="69" y="0"/>
                    <a:pt x="77" y="2"/>
                    <a:pt x="85" y="5"/>
                  </a:cubicBezTo>
                  <a:cubicBezTo>
                    <a:pt x="92" y="9"/>
                    <a:pt x="98" y="12"/>
                    <a:pt x="101" y="16"/>
                  </a:cubicBezTo>
                  <a:cubicBezTo>
                    <a:pt x="105" y="19"/>
                    <a:pt x="107" y="22"/>
                    <a:pt x="107" y="24"/>
                  </a:cubicBezTo>
                  <a:cubicBezTo>
                    <a:pt x="108" y="25"/>
                    <a:pt x="109" y="27"/>
                    <a:pt x="109" y="29"/>
                  </a:cubicBezTo>
                  <a:cubicBezTo>
                    <a:pt x="109" y="33"/>
                    <a:pt x="107" y="35"/>
                    <a:pt x="105" y="37"/>
                  </a:cubicBezTo>
                  <a:cubicBezTo>
                    <a:pt x="103" y="39"/>
                    <a:pt x="102" y="40"/>
                    <a:pt x="100" y="41"/>
                  </a:cubicBezTo>
                  <a:cubicBezTo>
                    <a:pt x="99" y="41"/>
                    <a:pt x="99" y="41"/>
                    <a:pt x="98" y="41"/>
                  </a:cubicBezTo>
                  <a:cubicBezTo>
                    <a:pt x="97" y="41"/>
                    <a:pt x="96" y="41"/>
                    <a:pt x="96" y="42"/>
                  </a:cubicBezTo>
                  <a:cubicBezTo>
                    <a:pt x="92" y="42"/>
                    <a:pt x="88" y="40"/>
                    <a:pt x="86" y="37"/>
                  </a:cubicBezTo>
                  <a:cubicBezTo>
                    <a:pt x="83" y="34"/>
                    <a:pt x="79" y="31"/>
                    <a:pt x="75" y="29"/>
                  </a:cubicBezTo>
                  <a:cubicBezTo>
                    <a:pt x="70" y="27"/>
                    <a:pt x="65" y="26"/>
                    <a:pt x="61" y="26"/>
                  </a:cubicBezTo>
                  <a:cubicBezTo>
                    <a:pt x="51" y="26"/>
                    <a:pt x="43" y="29"/>
                    <a:pt x="36" y="36"/>
                  </a:cubicBezTo>
                  <a:cubicBezTo>
                    <a:pt x="30" y="43"/>
                    <a:pt x="26" y="51"/>
                    <a:pt x="26" y="60"/>
                  </a:cubicBezTo>
                  <a:cubicBezTo>
                    <a:pt x="26" y="69"/>
                    <a:pt x="29" y="77"/>
                    <a:pt x="36" y="84"/>
                  </a:cubicBezTo>
                  <a:cubicBezTo>
                    <a:pt x="43" y="91"/>
                    <a:pt x="51" y="95"/>
                    <a:pt x="61" y="95"/>
                  </a:cubicBezTo>
                  <a:cubicBezTo>
                    <a:pt x="66" y="95"/>
                    <a:pt x="71" y="93"/>
                    <a:pt x="75" y="91"/>
                  </a:cubicBezTo>
                  <a:cubicBezTo>
                    <a:pt x="79" y="89"/>
                    <a:pt x="83" y="87"/>
                    <a:pt x="86" y="83"/>
                  </a:cubicBezTo>
                  <a:cubicBezTo>
                    <a:pt x="89" y="80"/>
                    <a:pt x="92" y="79"/>
                    <a:pt x="96" y="79"/>
                  </a:cubicBezTo>
                  <a:cubicBezTo>
                    <a:pt x="100" y="79"/>
                    <a:pt x="102" y="79"/>
                    <a:pt x="104" y="81"/>
                  </a:cubicBezTo>
                  <a:cubicBezTo>
                    <a:pt x="106" y="83"/>
                    <a:pt x="107" y="84"/>
                    <a:pt x="108" y="86"/>
                  </a:cubicBezTo>
                  <a:cubicBezTo>
                    <a:pt x="108" y="88"/>
                    <a:pt x="109" y="89"/>
                    <a:pt x="109" y="91"/>
                  </a:cubicBezTo>
                  <a:cubicBezTo>
                    <a:pt x="109" y="95"/>
                    <a:pt x="107" y="99"/>
                    <a:pt x="103" y="103"/>
                  </a:cubicBezTo>
                  <a:cubicBezTo>
                    <a:pt x="99" y="107"/>
                    <a:pt x="93" y="111"/>
                    <a:pt x="85" y="115"/>
                  </a:cubicBezTo>
                  <a:cubicBezTo>
                    <a:pt x="77" y="118"/>
                    <a:pt x="69" y="120"/>
                    <a:pt x="61" y="1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548842" y="5579329"/>
              <a:ext cx="270190" cy="300923"/>
            </a:xfrm>
            <a:custGeom>
              <a:avLst/>
              <a:gdLst>
                <a:gd name="T0" fmla="*/ 13 w 105"/>
                <a:gd name="T1" fmla="*/ 117 h 117"/>
                <a:gd name="T2" fmla="*/ 4 w 105"/>
                <a:gd name="T3" fmla="*/ 114 h 117"/>
                <a:gd name="T4" fmla="*/ 0 w 105"/>
                <a:gd name="T5" fmla="*/ 104 h 117"/>
                <a:gd name="T6" fmla="*/ 0 w 105"/>
                <a:gd name="T7" fmla="*/ 13 h 117"/>
                <a:gd name="T8" fmla="*/ 4 w 105"/>
                <a:gd name="T9" fmla="*/ 3 h 117"/>
                <a:gd name="T10" fmla="*/ 13 w 105"/>
                <a:gd name="T11" fmla="*/ 0 h 117"/>
                <a:gd name="T12" fmla="*/ 43 w 105"/>
                <a:gd name="T13" fmla="*/ 0 h 117"/>
                <a:gd name="T14" fmla="*/ 87 w 105"/>
                <a:gd name="T15" fmla="*/ 16 h 117"/>
                <a:gd name="T16" fmla="*/ 105 w 105"/>
                <a:gd name="T17" fmla="*/ 57 h 117"/>
                <a:gd name="T18" fmla="*/ 89 w 105"/>
                <a:gd name="T19" fmla="*/ 100 h 117"/>
                <a:gd name="T20" fmla="*/ 47 w 105"/>
                <a:gd name="T21" fmla="*/ 117 h 117"/>
                <a:gd name="T22" fmla="*/ 13 w 105"/>
                <a:gd name="T23" fmla="*/ 117 h 117"/>
                <a:gd name="T24" fmla="*/ 43 w 105"/>
                <a:gd name="T25" fmla="*/ 93 h 117"/>
                <a:gd name="T26" fmla="*/ 68 w 105"/>
                <a:gd name="T27" fmla="*/ 83 h 117"/>
                <a:gd name="T28" fmla="*/ 78 w 105"/>
                <a:gd name="T29" fmla="*/ 59 h 117"/>
                <a:gd name="T30" fmla="*/ 67 w 105"/>
                <a:gd name="T31" fmla="*/ 34 h 117"/>
                <a:gd name="T32" fmla="*/ 42 w 105"/>
                <a:gd name="T33" fmla="*/ 24 h 117"/>
                <a:gd name="T34" fmla="*/ 26 w 105"/>
                <a:gd name="T35" fmla="*/ 24 h 117"/>
                <a:gd name="T36" fmla="*/ 26 w 105"/>
                <a:gd name="T37" fmla="*/ 93 h 117"/>
                <a:gd name="T38" fmla="*/ 43 w 105"/>
                <a:gd name="T39" fmla="*/ 93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" h="117">
                  <a:moveTo>
                    <a:pt x="13" y="117"/>
                  </a:moveTo>
                  <a:cubicBezTo>
                    <a:pt x="10" y="117"/>
                    <a:pt x="7" y="116"/>
                    <a:pt x="4" y="114"/>
                  </a:cubicBezTo>
                  <a:cubicBezTo>
                    <a:pt x="2" y="111"/>
                    <a:pt x="0" y="108"/>
                    <a:pt x="0" y="10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1" y="6"/>
                    <a:pt x="4" y="3"/>
                  </a:cubicBezTo>
                  <a:cubicBezTo>
                    <a:pt x="6" y="1"/>
                    <a:pt x="10" y="0"/>
                    <a:pt x="1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61" y="0"/>
                    <a:pt x="75" y="5"/>
                    <a:pt x="87" y="16"/>
                  </a:cubicBezTo>
                  <a:cubicBezTo>
                    <a:pt x="99" y="27"/>
                    <a:pt x="105" y="40"/>
                    <a:pt x="105" y="57"/>
                  </a:cubicBezTo>
                  <a:cubicBezTo>
                    <a:pt x="105" y="74"/>
                    <a:pt x="99" y="88"/>
                    <a:pt x="89" y="100"/>
                  </a:cubicBezTo>
                  <a:cubicBezTo>
                    <a:pt x="78" y="111"/>
                    <a:pt x="64" y="117"/>
                    <a:pt x="47" y="117"/>
                  </a:cubicBezTo>
                  <a:cubicBezTo>
                    <a:pt x="13" y="117"/>
                    <a:pt x="13" y="117"/>
                    <a:pt x="13" y="117"/>
                  </a:cubicBezTo>
                  <a:close/>
                  <a:moveTo>
                    <a:pt x="43" y="93"/>
                  </a:moveTo>
                  <a:cubicBezTo>
                    <a:pt x="53" y="93"/>
                    <a:pt x="61" y="90"/>
                    <a:pt x="68" y="83"/>
                  </a:cubicBezTo>
                  <a:cubicBezTo>
                    <a:pt x="75" y="77"/>
                    <a:pt x="78" y="69"/>
                    <a:pt x="78" y="59"/>
                  </a:cubicBezTo>
                  <a:cubicBezTo>
                    <a:pt x="78" y="49"/>
                    <a:pt x="74" y="41"/>
                    <a:pt x="67" y="34"/>
                  </a:cubicBezTo>
                  <a:cubicBezTo>
                    <a:pt x="60" y="28"/>
                    <a:pt x="52" y="24"/>
                    <a:pt x="42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93"/>
                    <a:pt x="26" y="93"/>
                    <a:pt x="26" y="93"/>
                  </a:cubicBezTo>
                  <a:lnTo>
                    <a:pt x="43" y="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grpSp>
          <p:nvGrpSpPr>
            <p:cNvPr id="37" name="Group 36出自【趣你的PPT】(微信:qunideppt)：最优质的PPT资源库"/>
            <p:cNvGrpSpPr/>
            <p:nvPr/>
          </p:nvGrpSpPr>
          <p:grpSpPr>
            <a:xfrm>
              <a:off x="1080578" y="2477245"/>
              <a:ext cx="2583542" cy="921071"/>
              <a:chOff x="1146629" y="1849438"/>
              <a:chExt cx="2583542" cy="921071"/>
            </a:xfrm>
          </p:grpSpPr>
          <p:sp>
            <p:nvSpPr>
              <p:cNvPr id="38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9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40" name="Group 39出自【趣你的PPT】(微信:qunideppt)：最优质的PPT资源库"/>
            <p:cNvGrpSpPr/>
            <p:nvPr/>
          </p:nvGrpSpPr>
          <p:grpSpPr>
            <a:xfrm>
              <a:off x="8749950" y="2469988"/>
              <a:ext cx="2583542" cy="935585"/>
              <a:chOff x="1146629" y="1834924"/>
              <a:chExt cx="2583542" cy="935585"/>
            </a:xfrm>
          </p:grpSpPr>
          <p:sp>
            <p:nvSpPr>
              <p:cNvPr id="41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58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6401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59" name="Group 58出自【趣你的PPT】(微信:qunideppt)：最优质的PPT资源库"/>
            <p:cNvGrpSpPr/>
            <p:nvPr/>
          </p:nvGrpSpPr>
          <p:grpSpPr>
            <a:xfrm>
              <a:off x="1080578" y="4620839"/>
              <a:ext cx="2583542" cy="921071"/>
              <a:chOff x="1146629" y="1849438"/>
              <a:chExt cx="2583542" cy="921071"/>
            </a:xfrm>
          </p:grpSpPr>
          <p:sp>
            <p:nvSpPr>
              <p:cNvPr id="60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61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2" name="Group 61出自【趣你的PPT】(微信:qunideppt)：最优质的PPT资源库"/>
            <p:cNvGrpSpPr/>
            <p:nvPr/>
          </p:nvGrpSpPr>
          <p:grpSpPr>
            <a:xfrm>
              <a:off x="8749950" y="4613582"/>
              <a:ext cx="2583542" cy="935585"/>
              <a:chOff x="1146629" y="1834924"/>
              <a:chExt cx="2583542" cy="935585"/>
            </a:xfrm>
          </p:grpSpPr>
          <p:sp>
            <p:nvSpPr>
              <p:cNvPr id="63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64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6401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31" name="Group 30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32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4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2768164623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出自【趣你的PPT】(微信:qunideppt)：最优质的PPT资源库"/>
          <p:cNvSpPr txBox="1"/>
          <p:nvPr/>
        </p:nvSpPr>
        <p:spPr>
          <a:xfrm>
            <a:off x="6651172" y="4381753"/>
            <a:ext cx="303711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dirty="0">
                <a:solidFill>
                  <a:prstClr val="white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2017</a:t>
            </a:r>
            <a:endParaRPr lang="zh-CN" altLang="en-US" sz="4500" dirty="0">
              <a:solidFill>
                <a:prstClr val="white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pic>
        <p:nvPicPr>
          <p:cNvPr id="15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3"/>
          <a:stretch>
            <a:fillRect/>
          </a:stretch>
        </p:blipFill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出自【趣你的PPT】(微信:qunideppt)：最优质的PPT资源库"/>
          <p:cNvSpPr txBox="1"/>
          <p:nvPr/>
        </p:nvSpPr>
        <p:spPr>
          <a:xfrm>
            <a:off x="2884715" y="2586893"/>
            <a:ext cx="3548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论文总结</a:t>
            </a: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145972" y="2586893"/>
            <a:ext cx="302622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出自【趣你的PPT】(微信:qunideppt)：最优质的PPT资源库"/>
          <p:cNvCxnSpPr/>
          <p:nvPr/>
        </p:nvCxnSpPr>
        <p:spPr>
          <a:xfrm>
            <a:off x="3145972" y="3408022"/>
            <a:ext cx="302622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 txBox="1"/>
          <p:nvPr/>
        </p:nvSpPr>
        <p:spPr>
          <a:xfrm>
            <a:off x="2944586" y="1325880"/>
            <a:ext cx="342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Part4</a:t>
            </a:r>
            <a:endParaRPr lang="zh-CN" altLang="en-US" sz="6000" dirty="0">
              <a:solidFill>
                <a:prstClr val="black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97590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/>
          <p:nvPr/>
        </p:nvSpPr>
        <p:spPr>
          <a:xfrm>
            <a:off x="3736181" y="2425683"/>
            <a:ext cx="1671638" cy="292135"/>
          </a:xfrm>
          <a:prstGeom prst="octagon">
            <a:avLst>
              <a:gd name="adj" fmla="val 29287"/>
            </a:avLst>
          </a:prstGeom>
          <a:solidFill>
            <a:schemeClr val="bg1"/>
          </a:solidFill>
          <a:ln w="22225" cap="flat" cmpd="sng">
            <a:solidFill>
              <a:schemeClr val="accent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sz="1350" dirty="0">
              <a:latin typeface="Arial" charset="0"/>
              <a:ea typeface="宋体" pitchFamily="2" charset="-122"/>
            </a:endParaRPr>
          </a:p>
        </p:txBody>
      </p:sp>
      <p:grpSp>
        <p:nvGrpSpPr>
          <p:cNvPr id="4" name="Group 20出自【趣你的PPT】(微信:qunideppt)：最优质的PPT资源库出自【趣你的PPT】(微信:qunideppt)：最优质的PPT资源库"/>
          <p:cNvGrpSpPr/>
          <p:nvPr/>
        </p:nvGrpSpPr>
        <p:grpSpPr>
          <a:xfrm>
            <a:off x="3444478" y="2259807"/>
            <a:ext cx="2253854" cy="626269"/>
            <a:chOff x="888" y="2300"/>
            <a:chExt cx="1893" cy="526"/>
          </a:xfrm>
          <a:solidFill>
            <a:schemeClr val="accent1"/>
          </a:solidFill>
        </p:grpSpPr>
        <p:sp>
          <p:nvSpPr>
            <p:cNvPr id="10" name="出自【趣你的PPT】(微信:qunideppt)：最优质的PPT资源库"/>
            <p:cNvSpPr/>
            <p:nvPr/>
          </p:nvSpPr>
          <p:spPr>
            <a:xfrm rot="16200000">
              <a:off x="2402" y="2454"/>
              <a:ext cx="526" cy="217"/>
            </a:xfrm>
            <a:prstGeom prst="upArrow">
              <a:avLst>
                <a:gd name="adj1" fmla="val 47851"/>
                <a:gd name="adj2" fmla="val 41620"/>
              </a:avLst>
            </a:prstGeom>
            <a:grpFill/>
            <a:ln w="127000" cap="flat" cmpd="sng">
              <a:solidFill>
                <a:schemeClr val="bg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zh-CN" altLang="en-US" sz="1350" dirty="0">
                <a:latin typeface="Arial" charset="0"/>
                <a:ea typeface="宋体" pitchFamily="2" charset="-122"/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 rot="16200000">
              <a:off x="2410" y="2454"/>
              <a:ext cx="526" cy="217"/>
            </a:xfrm>
            <a:prstGeom prst="upArrow">
              <a:avLst>
                <a:gd name="adj1" fmla="val 47851"/>
                <a:gd name="adj2" fmla="val 41620"/>
              </a:avLst>
            </a:prstGeom>
            <a:grpFill/>
            <a:ln w="6350">
              <a:noFill/>
              <a:miter/>
            </a:ln>
          </p:spPr>
          <p:txBody>
            <a:bodyPr lIns="0" tIns="0" rIns="0" bIns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zh-CN" altLang="en-US" sz="1350" dirty="0">
                <a:latin typeface="Arial" charset="0"/>
                <a:ea typeface="宋体" pitchFamily="2" charset="-122"/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 rot="5400000">
              <a:off x="742" y="2454"/>
              <a:ext cx="526" cy="217"/>
            </a:xfrm>
            <a:prstGeom prst="upArrow">
              <a:avLst>
                <a:gd name="adj1" fmla="val 47851"/>
                <a:gd name="adj2" fmla="val 41620"/>
              </a:avLst>
            </a:prstGeom>
            <a:grpFill/>
            <a:ln w="127000" cap="flat" cmpd="sng">
              <a:solidFill>
                <a:schemeClr val="bg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zh-CN" altLang="en-US" sz="1350" dirty="0">
                <a:latin typeface="Arial" charset="0"/>
                <a:ea typeface="宋体" pitchFamily="2" charset="-122"/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 rot="5400000">
              <a:off x="734" y="2454"/>
              <a:ext cx="526" cy="217"/>
            </a:xfrm>
            <a:prstGeom prst="upArrow">
              <a:avLst>
                <a:gd name="adj1" fmla="val 47851"/>
                <a:gd name="adj2" fmla="val 41620"/>
              </a:avLst>
            </a:prstGeom>
            <a:grpFill/>
            <a:ln w="6350">
              <a:noFill/>
              <a:miter/>
            </a:ln>
          </p:spPr>
          <p:txBody>
            <a:bodyPr lIns="0" tIns="0" rIns="0" bIns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zh-CN" altLang="en-US" sz="1350" dirty="0">
                <a:latin typeface="Arial" charset="0"/>
                <a:ea typeface="宋体" pitchFamily="2" charset="-122"/>
              </a:endParaRPr>
            </a:p>
          </p:txBody>
        </p:sp>
      </p:grpSp>
      <p:grpSp>
        <p:nvGrpSpPr>
          <p:cNvPr id="5" name="Group 25出自【趣你的PPT】(微信:qunideppt)：最优质的PPT资源库出自【趣你的PPT】(微信:qunideppt)：最优质的PPT资源库"/>
          <p:cNvGrpSpPr/>
          <p:nvPr/>
        </p:nvGrpSpPr>
        <p:grpSpPr>
          <a:xfrm rot="5400000">
            <a:off x="3443885" y="2258021"/>
            <a:ext cx="2253854" cy="626269"/>
            <a:chOff x="888" y="2300"/>
            <a:chExt cx="1893" cy="526"/>
          </a:xfrm>
          <a:solidFill>
            <a:schemeClr val="accent1"/>
          </a:solidFill>
        </p:grpSpPr>
        <p:sp>
          <p:nvSpPr>
            <p:cNvPr id="6" name="出自【趣你的PPT】(微信:qunideppt)：最优质的PPT资源库"/>
            <p:cNvSpPr/>
            <p:nvPr/>
          </p:nvSpPr>
          <p:spPr>
            <a:xfrm rot="16200000">
              <a:off x="2402" y="2454"/>
              <a:ext cx="526" cy="217"/>
            </a:xfrm>
            <a:prstGeom prst="upArrow">
              <a:avLst>
                <a:gd name="adj1" fmla="val 47851"/>
                <a:gd name="adj2" fmla="val 41620"/>
              </a:avLst>
            </a:prstGeom>
            <a:grpFill/>
            <a:ln w="127000" cap="flat" cmpd="sng">
              <a:solidFill>
                <a:schemeClr val="bg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zh-CN" altLang="en-US" sz="1350" dirty="0">
                <a:latin typeface="Arial" charset="0"/>
                <a:ea typeface="宋体" pitchFamily="2" charset="-122"/>
              </a:endParaRPr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 rot="16200000">
              <a:off x="2410" y="2454"/>
              <a:ext cx="526" cy="217"/>
            </a:xfrm>
            <a:prstGeom prst="upArrow">
              <a:avLst>
                <a:gd name="adj1" fmla="val 47851"/>
                <a:gd name="adj2" fmla="val 41620"/>
              </a:avLst>
            </a:prstGeom>
            <a:grpFill/>
            <a:ln w="6350">
              <a:noFill/>
              <a:miter/>
            </a:ln>
          </p:spPr>
          <p:txBody>
            <a:bodyPr lIns="0" tIns="0" rIns="0" bIns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zh-CN" altLang="en-US" sz="1350" dirty="0">
                <a:latin typeface="Arial" charset="0"/>
                <a:ea typeface="宋体" pitchFamily="2" charset="-122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5400000">
              <a:off x="742" y="2454"/>
              <a:ext cx="526" cy="217"/>
            </a:xfrm>
            <a:prstGeom prst="upArrow">
              <a:avLst>
                <a:gd name="adj1" fmla="val 47851"/>
                <a:gd name="adj2" fmla="val 41620"/>
              </a:avLst>
            </a:prstGeom>
            <a:grpFill/>
            <a:ln w="127000" cap="flat" cmpd="sng">
              <a:solidFill>
                <a:schemeClr val="bg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zh-CN" altLang="en-US" sz="1350" dirty="0">
                <a:latin typeface="Arial" charset="0"/>
                <a:ea typeface="宋体" pitchFamily="2" charset="-122"/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 rot="5400000">
              <a:off x="734" y="2454"/>
              <a:ext cx="526" cy="217"/>
            </a:xfrm>
            <a:prstGeom prst="upArrow">
              <a:avLst>
                <a:gd name="adj1" fmla="val 47851"/>
                <a:gd name="adj2" fmla="val 41620"/>
              </a:avLst>
            </a:prstGeom>
            <a:grpFill/>
            <a:ln w="6350">
              <a:noFill/>
              <a:miter/>
            </a:ln>
          </p:spPr>
          <p:txBody>
            <a:bodyPr lIns="0" tIns="0" rIns="0" bIns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zh-CN" altLang="en-US" sz="1350" dirty="0">
                <a:latin typeface="Arial" charset="0"/>
                <a:ea typeface="宋体" pitchFamily="2" charset="-122"/>
              </a:endParaRPr>
            </a:p>
          </p:txBody>
        </p:sp>
      </p:grpSp>
      <p:sp>
        <p:nvSpPr>
          <p:cNvPr id="14" name="出自【趣你的PPT】(微信:qunideppt)：最优质的PPT资源库"/>
          <p:cNvSpPr txBox="1"/>
          <p:nvPr/>
        </p:nvSpPr>
        <p:spPr>
          <a:xfrm>
            <a:off x="3451378" y="442505"/>
            <a:ext cx="2351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5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5961215" y="2218918"/>
            <a:ext cx="2351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5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998690" y="2218918"/>
            <a:ext cx="2351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5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3451378" y="3947705"/>
            <a:ext cx="2351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5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 rot="18870799">
            <a:off x="3901063" y="1898393"/>
            <a:ext cx="1348389" cy="1348389"/>
          </a:xfrm>
          <a:custGeom>
            <a:avLst/>
            <a:gdLst>
              <a:gd name="connsiteX0" fmla="*/ 3918818 w 5165474"/>
              <a:gd name="connsiteY0" fmla="*/ 0 h 5165474"/>
              <a:gd name="connsiteX1" fmla="*/ 5165474 w 5165474"/>
              <a:gd name="connsiteY1" fmla="*/ 1268017 h 5165474"/>
              <a:gd name="connsiteX2" fmla="*/ 5165474 w 5165474"/>
              <a:gd name="connsiteY2" fmla="*/ 3832569 h 5165474"/>
              <a:gd name="connsiteX3" fmla="*/ 3809731 w 5165474"/>
              <a:gd name="connsiteY3" fmla="*/ 5165474 h 5165474"/>
              <a:gd name="connsiteX4" fmla="*/ 1410269 w 5165474"/>
              <a:gd name="connsiteY4" fmla="*/ 5165474 h 5165474"/>
              <a:gd name="connsiteX5" fmla="*/ 0 w 5165474"/>
              <a:gd name="connsiteY5" fmla="*/ 3731041 h 5165474"/>
              <a:gd name="connsiteX6" fmla="*/ 0 w 5165474"/>
              <a:gd name="connsiteY6" fmla="*/ 1324020 h 5165474"/>
              <a:gd name="connsiteX7" fmla="*/ 1346706 w 5165474"/>
              <a:gd name="connsiteY7" fmla="*/ 0 h 5165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65474" h="5165474">
                <a:moveTo>
                  <a:pt x="3918818" y="0"/>
                </a:moveTo>
                <a:lnTo>
                  <a:pt x="5165474" y="1268017"/>
                </a:lnTo>
                <a:lnTo>
                  <a:pt x="5165474" y="3832569"/>
                </a:lnTo>
                <a:lnTo>
                  <a:pt x="3809731" y="5165474"/>
                </a:lnTo>
                <a:lnTo>
                  <a:pt x="1410269" y="5165474"/>
                </a:lnTo>
                <a:lnTo>
                  <a:pt x="0" y="3731041"/>
                </a:lnTo>
                <a:lnTo>
                  <a:pt x="0" y="1324020"/>
                </a:lnTo>
                <a:lnTo>
                  <a:pt x="134670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grpSp>
        <p:nvGrpSpPr>
          <p:cNvPr id="21" name="Group 20出自【趣你的PPT】(微信:qunideppt)：最优质的PPT资源库出自【趣你的PPT】(微信:qunideppt)：最优质的PPT资源库"/>
          <p:cNvGrpSpPr/>
          <p:nvPr/>
        </p:nvGrpSpPr>
        <p:grpSpPr>
          <a:xfrm>
            <a:off x="4161829" y="2302107"/>
            <a:ext cx="857846" cy="516103"/>
            <a:chOff x="5583238" y="4086225"/>
            <a:chExt cx="585787" cy="352425"/>
          </a:xfrm>
          <a:solidFill>
            <a:srgbClr val="FFFFFF"/>
          </a:solidFill>
        </p:grpSpPr>
        <p:sp>
          <p:nvSpPr>
            <p:cNvPr id="22" name="出自【趣你的PPT】(微信:qunideppt)：最优质的PPT资源库"/>
            <p:cNvSpPr/>
            <p:nvPr/>
          </p:nvSpPr>
          <p:spPr bwMode="auto">
            <a:xfrm>
              <a:off x="5770563" y="4086225"/>
              <a:ext cx="211137" cy="352425"/>
            </a:xfrm>
            <a:custGeom>
              <a:avLst/>
              <a:gdLst>
                <a:gd name="T0" fmla="*/ 56 w 56"/>
                <a:gd name="T1" fmla="*/ 3 h 94"/>
                <a:gd name="T2" fmla="*/ 53 w 56"/>
                <a:gd name="T3" fmla="*/ 2 h 94"/>
                <a:gd name="T4" fmla="*/ 28 w 56"/>
                <a:gd name="T5" fmla="*/ 48 h 94"/>
                <a:gd name="T6" fmla="*/ 3 w 56"/>
                <a:gd name="T7" fmla="*/ 2 h 94"/>
                <a:gd name="T8" fmla="*/ 0 w 56"/>
                <a:gd name="T9" fmla="*/ 3 h 94"/>
                <a:gd name="T10" fmla="*/ 26 w 56"/>
                <a:gd name="T11" fmla="*/ 52 h 94"/>
                <a:gd name="T12" fmla="*/ 5 w 56"/>
                <a:gd name="T13" fmla="*/ 92 h 94"/>
                <a:gd name="T14" fmla="*/ 8 w 56"/>
                <a:gd name="T15" fmla="*/ 94 h 94"/>
                <a:gd name="T16" fmla="*/ 28 w 56"/>
                <a:gd name="T17" fmla="*/ 57 h 94"/>
                <a:gd name="T18" fmla="*/ 48 w 56"/>
                <a:gd name="T19" fmla="*/ 94 h 94"/>
                <a:gd name="T20" fmla="*/ 51 w 56"/>
                <a:gd name="T21" fmla="*/ 92 h 94"/>
                <a:gd name="T22" fmla="*/ 30 w 56"/>
                <a:gd name="T23" fmla="*/ 52 h 94"/>
                <a:gd name="T24" fmla="*/ 56 w 56"/>
                <a:gd name="T25" fmla="*/ 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94">
                  <a:moveTo>
                    <a:pt x="56" y="3"/>
                  </a:moveTo>
                  <a:cubicBezTo>
                    <a:pt x="56" y="3"/>
                    <a:pt x="56" y="0"/>
                    <a:pt x="53" y="2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3"/>
                    <a:pt x="0" y="3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5" y="92"/>
                    <a:pt x="5" y="92"/>
                    <a:pt x="5" y="92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28" y="57"/>
                    <a:pt x="28" y="57"/>
                    <a:pt x="28" y="57"/>
                  </a:cubicBezTo>
                  <a:cubicBezTo>
                    <a:pt x="48" y="94"/>
                    <a:pt x="48" y="94"/>
                    <a:pt x="48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30" y="52"/>
                    <a:pt x="30" y="52"/>
                    <a:pt x="30" y="52"/>
                  </a:cubicBezTo>
                  <a:lnTo>
                    <a:pt x="56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350"/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32488" y="4110038"/>
              <a:ext cx="236537" cy="239713"/>
            </a:xfrm>
            <a:custGeom>
              <a:avLst/>
              <a:gdLst>
                <a:gd name="T0" fmla="*/ 17 w 63"/>
                <a:gd name="T1" fmla="*/ 0 h 64"/>
                <a:gd name="T2" fmla="*/ 0 w 63"/>
                <a:gd name="T3" fmla="*/ 32 h 64"/>
                <a:gd name="T4" fmla="*/ 47 w 63"/>
                <a:gd name="T5" fmla="*/ 64 h 64"/>
                <a:gd name="T6" fmla="*/ 63 w 63"/>
                <a:gd name="T7" fmla="*/ 34 h 64"/>
                <a:gd name="T8" fmla="*/ 42 w 63"/>
                <a:gd name="T9" fmla="*/ 25 h 64"/>
                <a:gd name="T10" fmla="*/ 44 w 63"/>
                <a:gd name="T11" fmla="*/ 35 h 64"/>
                <a:gd name="T12" fmla="*/ 42 w 63"/>
                <a:gd name="T13" fmla="*/ 25 h 64"/>
                <a:gd name="T14" fmla="*/ 47 w 63"/>
                <a:gd name="T15" fmla="*/ 44 h 64"/>
                <a:gd name="T16" fmla="*/ 44 w 63"/>
                <a:gd name="T17" fmla="*/ 36 h 64"/>
                <a:gd name="T18" fmla="*/ 30 w 63"/>
                <a:gd name="T19" fmla="*/ 13 h 64"/>
                <a:gd name="T20" fmla="*/ 32 w 63"/>
                <a:gd name="T21" fmla="*/ 24 h 64"/>
                <a:gd name="T22" fmla="*/ 30 w 63"/>
                <a:gd name="T23" fmla="*/ 13 h 64"/>
                <a:gd name="T24" fmla="*/ 35 w 63"/>
                <a:gd name="T25" fmla="*/ 36 h 64"/>
                <a:gd name="T26" fmla="*/ 33 w 63"/>
                <a:gd name="T27" fmla="*/ 25 h 64"/>
                <a:gd name="T28" fmla="*/ 26 w 63"/>
                <a:gd name="T29" fmla="*/ 20 h 64"/>
                <a:gd name="T30" fmla="*/ 17 w 63"/>
                <a:gd name="T31" fmla="*/ 21 h 64"/>
                <a:gd name="T32" fmla="*/ 26 w 63"/>
                <a:gd name="T33" fmla="*/ 20 h 64"/>
                <a:gd name="T34" fmla="*/ 24 w 63"/>
                <a:gd name="T35" fmla="*/ 8 h 64"/>
                <a:gd name="T36" fmla="*/ 15 w 63"/>
                <a:gd name="T37" fmla="*/ 10 h 64"/>
                <a:gd name="T38" fmla="*/ 12 w 63"/>
                <a:gd name="T39" fmla="*/ 17 h 64"/>
                <a:gd name="T40" fmla="*/ 14 w 63"/>
                <a:gd name="T41" fmla="*/ 27 h 64"/>
                <a:gd name="T42" fmla="*/ 12 w 63"/>
                <a:gd name="T43" fmla="*/ 17 h 64"/>
                <a:gd name="T44" fmla="*/ 11 w 63"/>
                <a:gd name="T45" fmla="*/ 34 h 64"/>
                <a:gd name="T46" fmla="*/ 19 w 63"/>
                <a:gd name="T47" fmla="*/ 33 h 64"/>
                <a:gd name="T48" fmla="*/ 20 w 63"/>
                <a:gd name="T49" fmla="*/ 32 h 64"/>
                <a:gd name="T50" fmla="*/ 28 w 63"/>
                <a:gd name="T51" fmla="*/ 31 h 64"/>
                <a:gd name="T52" fmla="*/ 20 w 63"/>
                <a:gd name="T53" fmla="*/ 32 h 64"/>
                <a:gd name="T54" fmla="*/ 23 w 63"/>
                <a:gd name="T55" fmla="*/ 44 h 64"/>
                <a:gd name="T56" fmla="*/ 31 w 63"/>
                <a:gd name="T57" fmla="*/ 43 h 64"/>
                <a:gd name="T58" fmla="*/ 32 w 63"/>
                <a:gd name="T59" fmla="*/ 42 h 64"/>
                <a:gd name="T60" fmla="*/ 40 w 63"/>
                <a:gd name="T61" fmla="*/ 41 h 64"/>
                <a:gd name="T62" fmla="*/ 32 w 63"/>
                <a:gd name="T63" fmla="*/ 42 h 64"/>
                <a:gd name="T64" fmla="*/ 35 w 63"/>
                <a:gd name="T65" fmla="*/ 54 h 64"/>
                <a:gd name="T66" fmla="*/ 43 w 63"/>
                <a:gd name="T67" fmla="*/ 52 h 64"/>
                <a:gd name="T68" fmla="*/ 50 w 63"/>
                <a:gd name="T69" fmla="*/ 54 h 64"/>
                <a:gd name="T70" fmla="*/ 47 w 63"/>
                <a:gd name="T71" fmla="*/ 46 h 64"/>
                <a:gd name="T72" fmla="*/ 50 w 63"/>
                <a:gd name="T73" fmla="*/ 54 h 64"/>
                <a:gd name="T74" fmla="*/ 50 w 63"/>
                <a:gd name="T75" fmla="*/ 38 h 64"/>
                <a:gd name="T76" fmla="*/ 59 w 63"/>
                <a:gd name="T77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64">
                  <a:moveTo>
                    <a:pt x="41" y="21"/>
                  </a:moveTo>
                  <a:cubicBezTo>
                    <a:pt x="26" y="3"/>
                    <a:pt x="17" y="0"/>
                    <a:pt x="17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10" y="33"/>
                    <a:pt x="22" y="46"/>
                    <a:pt x="22" y="46"/>
                  </a:cubicBezTo>
                  <a:cubicBezTo>
                    <a:pt x="34" y="59"/>
                    <a:pt x="47" y="64"/>
                    <a:pt x="47" y="64"/>
                  </a:cubicBezTo>
                  <a:cubicBezTo>
                    <a:pt x="47" y="64"/>
                    <a:pt x="50" y="59"/>
                    <a:pt x="51" y="58"/>
                  </a:cubicBezTo>
                  <a:cubicBezTo>
                    <a:pt x="52" y="56"/>
                    <a:pt x="63" y="34"/>
                    <a:pt x="63" y="34"/>
                  </a:cubicBezTo>
                  <a:cubicBezTo>
                    <a:pt x="52" y="35"/>
                    <a:pt x="41" y="21"/>
                    <a:pt x="41" y="21"/>
                  </a:cubicBezTo>
                  <a:close/>
                  <a:moveTo>
                    <a:pt x="42" y="25"/>
                  </a:moveTo>
                  <a:cubicBezTo>
                    <a:pt x="42" y="25"/>
                    <a:pt x="46" y="29"/>
                    <a:pt x="47" y="29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0" y="32"/>
                    <a:pt x="38" y="30"/>
                    <a:pt x="38" y="30"/>
                  </a:cubicBezTo>
                  <a:lnTo>
                    <a:pt x="42" y="25"/>
                  </a:lnTo>
                  <a:close/>
                  <a:moveTo>
                    <a:pt x="50" y="39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44" y="43"/>
                    <a:pt x="41" y="41"/>
                    <a:pt x="41" y="41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8" y="39"/>
                    <a:pt x="50" y="39"/>
                  </a:cubicBezTo>
                  <a:close/>
                  <a:moveTo>
                    <a:pt x="30" y="13"/>
                  </a:moveTo>
                  <a:cubicBezTo>
                    <a:pt x="30" y="13"/>
                    <a:pt x="34" y="16"/>
                    <a:pt x="35" y="1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0" y="22"/>
                    <a:pt x="27" y="19"/>
                    <a:pt x="27" y="19"/>
                  </a:cubicBezTo>
                  <a:lnTo>
                    <a:pt x="30" y="13"/>
                  </a:lnTo>
                  <a:close/>
                  <a:moveTo>
                    <a:pt x="38" y="30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1" y="33"/>
                    <a:pt x="29" y="31"/>
                    <a:pt x="29" y="31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7" y="29"/>
                    <a:pt x="38" y="30"/>
                  </a:cubicBezTo>
                  <a:close/>
                  <a:moveTo>
                    <a:pt x="26" y="20"/>
                  </a:moveTo>
                  <a:cubicBezTo>
                    <a:pt x="23" y="25"/>
                    <a:pt x="23" y="25"/>
                    <a:pt x="23" y="25"/>
                  </a:cubicBezTo>
                  <a:cubicBezTo>
                    <a:pt x="21" y="23"/>
                    <a:pt x="17" y="21"/>
                    <a:pt x="17" y="21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5"/>
                    <a:pt x="25" y="18"/>
                    <a:pt x="26" y="20"/>
                  </a:cubicBezTo>
                  <a:close/>
                  <a:moveTo>
                    <a:pt x="18" y="4"/>
                  </a:moveTo>
                  <a:cubicBezTo>
                    <a:pt x="18" y="4"/>
                    <a:pt x="22" y="6"/>
                    <a:pt x="24" y="8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8" y="12"/>
                    <a:pt x="15" y="10"/>
                    <a:pt x="15" y="10"/>
                  </a:cubicBezTo>
                  <a:lnTo>
                    <a:pt x="18" y="4"/>
                  </a:lnTo>
                  <a:close/>
                  <a:moveTo>
                    <a:pt x="12" y="17"/>
                  </a:moveTo>
                  <a:cubicBezTo>
                    <a:pt x="12" y="17"/>
                    <a:pt x="16" y="20"/>
                    <a:pt x="17" y="21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1" y="25"/>
                    <a:pt x="8" y="23"/>
                    <a:pt x="8" y="23"/>
                  </a:cubicBezTo>
                  <a:lnTo>
                    <a:pt x="12" y="17"/>
                  </a:lnTo>
                  <a:close/>
                  <a:moveTo>
                    <a:pt x="16" y="39"/>
                  </a:moveTo>
                  <a:cubicBezTo>
                    <a:pt x="14" y="36"/>
                    <a:pt x="11" y="34"/>
                    <a:pt x="11" y="34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8" y="31"/>
                    <a:pt x="19" y="33"/>
                  </a:cubicBezTo>
                  <a:lnTo>
                    <a:pt x="16" y="39"/>
                  </a:lnTo>
                  <a:close/>
                  <a:moveTo>
                    <a:pt x="20" y="32"/>
                  </a:moveTo>
                  <a:cubicBezTo>
                    <a:pt x="23" y="26"/>
                    <a:pt x="23" y="26"/>
                    <a:pt x="23" y="26"/>
                  </a:cubicBezTo>
                  <a:cubicBezTo>
                    <a:pt x="23" y="26"/>
                    <a:pt x="27" y="29"/>
                    <a:pt x="28" y="31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0" y="32"/>
                  </a:lnTo>
                  <a:close/>
                  <a:moveTo>
                    <a:pt x="28" y="49"/>
                  </a:moveTo>
                  <a:cubicBezTo>
                    <a:pt x="24" y="46"/>
                    <a:pt x="23" y="44"/>
                    <a:pt x="23" y="44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31" y="42"/>
                    <a:pt x="31" y="43"/>
                  </a:cubicBezTo>
                  <a:lnTo>
                    <a:pt x="28" y="49"/>
                  </a:lnTo>
                  <a:close/>
                  <a:moveTo>
                    <a:pt x="32" y="42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40" y="41"/>
                    <a:pt x="40" y="41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4" y="44"/>
                    <a:pt x="32" y="42"/>
                    <a:pt x="32" y="42"/>
                  </a:cubicBezTo>
                  <a:close/>
                  <a:moveTo>
                    <a:pt x="41" y="57"/>
                  </a:moveTo>
                  <a:cubicBezTo>
                    <a:pt x="37" y="56"/>
                    <a:pt x="35" y="54"/>
                    <a:pt x="35" y="54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41" y="51"/>
                    <a:pt x="43" y="52"/>
                  </a:cubicBezTo>
                  <a:lnTo>
                    <a:pt x="41" y="57"/>
                  </a:lnTo>
                  <a:close/>
                  <a:moveTo>
                    <a:pt x="50" y="54"/>
                  </a:moveTo>
                  <a:cubicBezTo>
                    <a:pt x="47" y="53"/>
                    <a:pt x="44" y="50"/>
                    <a:pt x="44" y="50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46"/>
                    <a:pt x="51" y="48"/>
                    <a:pt x="53" y="48"/>
                  </a:cubicBezTo>
                  <a:lnTo>
                    <a:pt x="50" y="54"/>
                  </a:lnTo>
                  <a:close/>
                  <a:moveTo>
                    <a:pt x="57" y="41"/>
                  </a:moveTo>
                  <a:cubicBezTo>
                    <a:pt x="53" y="40"/>
                    <a:pt x="50" y="38"/>
                    <a:pt x="50" y="38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3" y="33"/>
                    <a:pt x="56" y="35"/>
                    <a:pt x="59" y="36"/>
                  </a:cubicBezTo>
                  <a:lnTo>
                    <a:pt x="57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350"/>
            </a:p>
          </p:txBody>
        </p: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83238" y="4110038"/>
              <a:ext cx="239712" cy="239713"/>
            </a:xfrm>
            <a:custGeom>
              <a:avLst/>
              <a:gdLst>
                <a:gd name="T0" fmla="*/ 47 w 64"/>
                <a:gd name="T1" fmla="*/ 0 h 64"/>
                <a:gd name="T2" fmla="*/ 0 w 64"/>
                <a:gd name="T3" fmla="*/ 34 h 64"/>
                <a:gd name="T4" fmla="*/ 16 w 64"/>
                <a:gd name="T5" fmla="*/ 64 h 64"/>
                <a:gd name="T6" fmla="*/ 64 w 64"/>
                <a:gd name="T7" fmla="*/ 32 h 64"/>
                <a:gd name="T8" fmla="*/ 55 w 64"/>
                <a:gd name="T9" fmla="*/ 23 h 64"/>
                <a:gd name="T10" fmla="*/ 46 w 64"/>
                <a:gd name="T11" fmla="*/ 21 h 64"/>
                <a:gd name="T12" fmla="*/ 55 w 64"/>
                <a:gd name="T13" fmla="*/ 23 h 64"/>
                <a:gd name="T14" fmla="*/ 48 w 64"/>
                <a:gd name="T15" fmla="*/ 10 h 64"/>
                <a:gd name="T16" fmla="*/ 39 w 64"/>
                <a:gd name="T17" fmla="*/ 8 h 64"/>
                <a:gd name="T18" fmla="*/ 43 w 64"/>
                <a:gd name="T19" fmla="*/ 15 h 64"/>
                <a:gd name="T20" fmla="*/ 41 w 64"/>
                <a:gd name="T21" fmla="*/ 25 h 64"/>
                <a:gd name="T22" fmla="*/ 43 w 64"/>
                <a:gd name="T23" fmla="*/ 15 h 64"/>
                <a:gd name="T24" fmla="*/ 37 w 64"/>
                <a:gd name="T25" fmla="*/ 19 h 64"/>
                <a:gd name="T26" fmla="*/ 28 w 64"/>
                <a:gd name="T27" fmla="*/ 18 h 64"/>
                <a:gd name="T28" fmla="*/ 31 w 64"/>
                <a:gd name="T29" fmla="*/ 25 h 64"/>
                <a:gd name="T30" fmla="*/ 28 w 64"/>
                <a:gd name="T31" fmla="*/ 36 h 64"/>
                <a:gd name="T32" fmla="*/ 31 w 64"/>
                <a:gd name="T33" fmla="*/ 25 h 64"/>
                <a:gd name="T34" fmla="*/ 25 w 64"/>
                <a:gd name="T35" fmla="*/ 30 h 64"/>
                <a:gd name="T36" fmla="*/ 16 w 64"/>
                <a:gd name="T37" fmla="*/ 29 h 64"/>
                <a:gd name="T38" fmla="*/ 19 w 64"/>
                <a:gd name="T39" fmla="*/ 36 h 64"/>
                <a:gd name="T40" fmla="*/ 16 w 64"/>
                <a:gd name="T41" fmla="*/ 44 h 64"/>
                <a:gd name="T42" fmla="*/ 19 w 64"/>
                <a:gd name="T43" fmla="*/ 36 h 64"/>
                <a:gd name="T44" fmla="*/ 10 w 64"/>
                <a:gd name="T45" fmla="*/ 33 h 64"/>
                <a:gd name="T46" fmla="*/ 6 w 64"/>
                <a:gd name="T47" fmla="*/ 41 h 64"/>
                <a:gd name="T48" fmla="*/ 13 w 64"/>
                <a:gd name="T49" fmla="*/ 54 h 64"/>
                <a:gd name="T50" fmla="*/ 17 w 64"/>
                <a:gd name="T51" fmla="*/ 46 h 64"/>
                <a:gd name="T52" fmla="*/ 13 w 64"/>
                <a:gd name="T53" fmla="*/ 54 h 64"/>
                <a:gd name="T54" fmla="*/ 20 w 64"/>
                <a:gd name="T55" fmla="*/ 52 h 64"/>
                <a:gd name="T56" fmla="*/ 29 w 64"/>
                <a:gd name="T57" fmla="*/ 54 h 64"/>
                <a:gd name="T58" fmla="*/ 26 w 64"/>
                <a:gd name="T59" fmla="*/ 47 h 64"/>
                <a:gd name="T60" fmla="*/ 28 w 64"/>
                <a:gd name="T61" fmla="*/ 36 h 64"/>
                <a:gd name="T62" fmla="*/ 26 w 64"/>
                <a:gd name="T63" fmla="*/ 47 h 64"/>
                <a:gd name="T64" fmla="*/ 32 w 64"/>
                <a:gd name="T65" fmla="*/ 43 h 64"/>
                <a:gd name="T66" fmla="*/ 40 w 64"/>
                <a:gd name="T67" fmla="*/ 44 h 64"/>
                <a:gd name="T68" fmla="*/ 38 w 64"/>
                <a:gd name="T69" fmla="*/ 37 h 64"/>
                <a:gd name="T70" fmla="*/ 40 w 64"/>
                <a:gd name="T71" fmla="*/ 26 h 64"/>
                <a:gd name="T72" fmla="*/ 38 w 64"/>
                <a:gd name="T73" fmla="*/ 37 h 64"/>
                <a:gd name="T74" fmla="*/ 44 w 64"/>
                <a:gd name="T75" fmla="*/ 33 h 64"/>
                <a:gd name="T76" fmla="*/ 53 w 64"/>
                <a:gd name="T77" fmla="*/ 3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4" h="64">
                  <a:moveTo>
                    <a:pt x="47" y="1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7" y="0"/>
                    <a:pt x="37" y="3"/>
                    <a:pt x="23" y="21"/>
                  </a:cubicBezTo>
                  <a:cubicBezTo>
                    <a:pt x="23" y="21"/>
                    <a:pt x="11" y="35"/>
                    <a:pt x="0" y="34"/>
                  </a:cubicBezTo>
                  <a:cubicBezTo>
                    <a:pt x="0" y="34"/>
                    <a:pt x="12" y="56"/>
                    <a:pt x="12" y="58"/>
                  </a:cubicBezTo>
                  <a:cubicBezTo>
                    <a:pt x="13" y="59"/>
                    <a:pt x="16" y="64"/>
                    <a:pt x="16" y="64"/>
                  </a:cubicBezTo>
                  <a:cubicBezTo>
                    <a:pt x="16" y="64"/>
                    <a:pt x="30" y="59"/>
                    <a:pt x="41" y="46"/>
                  </a:cubicBezTo>
                  <a:cubicBezTo>
                    <a:pt x="41" y="46"/>
                    <a:pt x="53" y="33"/>
                    <a:pt x="64" y="32"/>
                  </a:cubicBezTo>
                  <a:lnTo>
                    <a:pt x="47" y="1"/>
                  </a:lnTo>
                  <a:close/>
                  <a:moveTo>
                    <a:pt x="55" y="23"/>
                  </a:moveTo>
                  <a:cubicBezTo>
                    <a:pt x="55" y="23"/>
                    <a:pt x="52" y="25"/>
                    <a:pt x="49" y="27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0"/>
                    <a:pt x="52" y="17"/>
                    <a:pt x="52" y="17"/>
                  </a:cubicBezTo>
                  <a:lnTo>
                    <a:pt x="55" y="23"/>
                  </a:lnTo>
                  <a:close/>
                  <a:moveTo>
                    <a:pt x="45" y="4"/>
                  </a:move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5" y="12"/>
                    <a:pt x="42" y="14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41" y="6"/>
                    <a:pt x="45" y="4"/>
                    <a:pt x="45" y="4"/>
                  </a:cubicBezTo>
                  <a:close/>
                  <a:moveTo>
                    <a:pt x="43" y="15"/>
                  </a:moveTo>
                  <a:cubicBezTo>
                    <a:pt x="46" y="21"/>
                    <a:pt x="46" y="21"/>
                    <a:pt x="46" y="21"/>
                  </a:cubicBezTo>
                  <a:cubicBezTo>
                    <a:pt x="46" y="21"/>
                    <a:pt x="42" y="23"/>
                    <a:pt x="41" y="25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9" y="18"/>
                    <a:pt x="43" y="15"/>
                    <a:pt x="43" y="15"/>
                  </a:cubicBezTo>
                  <a:close/>
                  <a:moveTo>
                    <a:pt x="34" y="13"/>
                  </a:moveTo>
                  <a:cubicBezTo>
                    <a:pt x="37" y="19"/>
                    <a:pt x="37" y="19"/>
                    <a:pt x="37" y="19"/>
                  </a:cubicBezTo>
                  <a:cubicBezTo>
                    <a:pt x="37" y="19"/>
                    <a:pt x="33" y="22"/>
                    <a:pt x="31" y="24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9" y="16"/>
                    <a:pt x="34" y="13"/>
                    <a:pt x="34" y="13"/>
                  </a:cubicBezTo>
                  <a:close/>
                  <a:moveTo>
                    <a:pt x="31" y="25"/>
                  </a:move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2" y="33"/>
                    <a:pt x="28" y="36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6" y="29"/>
                    <a:pt x="31" y="25"/>
                    <a:pt x="31" y="25"/>
                  </a:cubicBezTo>
                  <a:close/>
                  <a:moveTo>
                    <a:pt x="22" y="25"/>
                  </a:move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19" y="35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22" y="25"/>
                    <a:pt x="22" y="25"/>
                  </a:cubicBezTo>
                  <a:close/>
                  <a:moveTo>
                    <a:pt x="19" y="36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0" y="43"/>
                    <a:pt x="16" y="44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5" y="39"/>
                    <a:pt x="19" y="36"/>
                    <a:pt x="19" y="36"/>
                  </a:cubicBezTo>
                  <a:close/>
                  <a:moveTo>
                    <a:pt x="4" y="36"/>
                  </a:moveTo>
                  <a:cubicBezTo>
                    <a:pt x="7" y="35"/>
                    <a:pt x="10" y="33"/>
                    <a:pt x="10" y="33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0" y="40"/>
                    <a:pt x="6" y="41"/>
                  </a:cubicBezTo>
                  <a:lnTo>
                    <a:pt x="4" y="36"/>
                  </a:lnTo>
                  <a:close/>
                  <a:moveTo>
                    <a:pt x="13" y="54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2" y="48"/>
                    <a:pt x="17" y="46"/>
                    <a:pt x="17" y="46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50"/>
                    <a:pt x="17" y="53"/>
                    <a:pt x="13" y="54"/>
                  </a:cubicBezTo>
                  <a:close/>
                  <a:moveTo>
                    <a:pt x="23" y="57"/>
                  </a:moveTo>
                  <a:cubicBezTo>
                    <a:pt x="20" y="52"/>
                    <a:pt x="20" y="52"/>
                    <a:pt x="20" y="52"/>
                  </a:cubicBezTo>
                  <a:cubicBezTo>
                    <a:pt x="22" y="51"/>
                    <a:pt x="26" y="48"/>
                    <a:pt x="26" y="48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29" y="54"/>
                    <a:pt x="26" y="56"/>
                    <a:pt x="23" y="57"/>
                  </a:cubicBezTo>
                  <a:close/>
                  <a:moveTo>
                    <a:pt x="26" y="47"/>
                  </a:moveTo>
                  <a:cubicBezTo>
                    <a:pt x="23" y="41"/>
                    <a:pt x="23" y="41"/>
                    <a:pt x="23" y="41"/>
                  </a:cubicBezTo>
                  <a:cubicBezTo>
                    <a:pt x="23" y="41"/>
                    <a:pt x="28" y="36"/>
                    <a:pt x="28" y="36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0" y="44"/>
                    <a:pt x="26" y="47"/>
                  </a:cubicBezTo>
                  <a:close/>
                  <a:moveTo>
                    <a:pt x="35" y="49"/>
                  </a:moveTo>
                  <a:cubicBezTo>
                    <a:pt x="32" y="43"/>
                    <a:pt x="32" y="43"/>
                    <a:pt x="32" y="43"/>
                  </a:cubicBezTo>
                  <a:cubicBezTo>
                    <a:pt x="33" y="42"/>
                    <a:pt x="37" y="38"/>
                    <a:pt x="37" y="38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39" y="46"/>
                    <a:pt x="35" y="49"/>
                  </a:cubicBezTo>
                  <a:close/>
                  <a:moveTo>
                    <a:pt x="38" y="37"/>
                  </a:moveTo>
                  <a:cubicBezTo>
                    <a:pt x="35" y="31"/>
                    <a:pt x="35" y="31"/>
                    <a:pt x="35" y="31"/>
                  </a:cubicBezTo>
                  <a:cubicBezTo>
                    <a:pt x="37" y="29"/>
                    <a:pt x="40" y="26"/>
                    <a:pt x="40" y="26"/>
                  </a:cubicBezTo>
                  <a:cubicBezTo>
                    <a:pt x="43" y="32"/>
                    <a:pt x="43" y="32"/>
                    <a:pt x="43" y="32"/>
                  </a:cubicBezTo>
                  <a:lnTo>
                    <a:pt x="38" y="37"/>
                  </a:lnTo>
                  <a:close/>
                  <a:moveTo>
                    <a:pt x="47" y="39"/>
                  </a:moveTo>
                  <a:cubicBezTo>
                    <a:pt x="44" y="33"/>
                    <a:pt x="44" y="33"/>
                    <a:pt x="44" y="33"/>
                  </a:cubicBezTo>
                  <a:cubicBezTo>
                    <a:pt x="45" y="31"/>
                    <a:pt x="50" y="28"/>
                    <a:pt x="50" y="28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3" y="34"/>
                    <a:pt x="49" y="36"/>
                    <a:pt x="4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350"/>
            </a:p>
          </p:txBody>
        </p:sp>
      </p:grp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6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8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4078833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3861298" y="2799298"/>
            <a:ext cx="1488281" cy="257979"/>
          </a:xfrm>
          <a:prstGeom prst="hexagon">
            <a:avLst>
              <a:gd name="adj" fmla="val 29818"/>
              <a:gd name="vf" fmla="val 115470"/>
            </a:avLst>
          </a:prstGeom>
          <a:solidFill>
            <a:schemeClr val="accent1"/>
          </a:solidFill>
          <a:ln w="25400">
            <a:noFill/>
            <a:miter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sz="1350" dirty="0">
              <a:latin typeface="Arial" charset="0"/>
              <a:ea typeface="宋体" pitchFamily="2" charset="-122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4991201" y="1767428"/>
            <a:ext cx="2815828" cy="533400"/>
          </a:xfrm>
          <a:custGeom>
            <a:avLst/>
            <a:gdLst/>
            <a:ahLst/>
            <a:cxnLst>
              <a:cxn ang="0">
                <a:pos x="0" y="711200"/>
              </a:cxn>
              <a:cxn ang="0">
                <a:pos x="554037" y="0"/>
              </a:cxn>
              <a:cxn ang="0">
                <a:pos x="3754437" y="0"/>
              </a:cxn>
            </a:cxnLst>
            <a:rect l="0" t="0" r="0" b="0"/>
            <a:pathLst>
              <a:path w="2365" h="448">
                <a:moveTo>
                  <a:pt x="0" y="448"/>
                </a:moveTo>
                <a:lnTo>
                  <a:pt x="349" y="0"/>
                </a:lnTo>
                <a:lnTo>
                  <a:pt x="2365" y="0"/>
                </a:lnTo>
              </a:path>
            </a:pathLst>
          </a:custGeom>
          <a:noFill/>
          <a:ln w="22225" cap="flat" cmpd="sng">
            <a:solidFill>
              <a:schemeClr val="accent2"/>
            </a:solidFill>
            <a:prstDash val="solid"/>
            <a:round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350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flipH="1">
            <a:off x="1400276" y="2929478"/>
            <a:ext cx="2456259" cy="0"/>
          </a:xfrm>
          <a:prstGeom prst="line">
            <a:avLst/>
          </a:prstGeom>
          <a:ln w="22225" cap="flat" cmpd="sng">
            <a:solidFill>
              <a:schemeClr val="accent2"/>
            </a:solidFill>
            <a:prstDash val="solid"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350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flipH="1">
            <a:off x="1400276" y="1767428"/>
            <a:ext cx="2815828" cy="533400"/>
          </a:xfrm>
          <a:custGeom>
            <a:avLst/>
            <a:gdLst/>
            <a:ahLst/>
            <a:cxnLst>
              <a:cxn ang="0">
                <a:pos x="0" y="711200"/>
              </a:cxn>
              <a:cxn ang="0">
                <a:pos x="554037" y="0"/>
              </a:cxn>
              <a:cxn ang="0">
                <a:pos x="3754437" y="0"/>
              </a:cxn>
            </a:cxnLst>
            <a:rect l="0" t="0" r="0" b="0"/>
            <a:pathLst>
              <a:path w="2365" h="448">
                <a:moveTo>
                  <a:pt x="0" y="448"/>
                </a:moveTo>
                <a:lnTo>
                  <a:pt x="349" y="0"/>
                </a:lnTo>
                <a:lnTo>
                  <a:pt x="2365" y="0"/>
                </a:lnTo>
              </a:path>
            </a:pathLst>
          </a:custGeom>
          <a:noFill/>
          <a:ln w="22225" cap="flat" cmpd="sng">
            <a:solidFill>
              <a:schemeClr val="accent2"/>
            </a:solidFill>
            <a:prstDash val="solid"/>
            <a:round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350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flipV="1">
            <a:off x="4991201" y="3553366"/>
            <a:ext cx="2815828" cy="533400"/>
          </a:xfrm>
          <a:custGeom>
            <a:avLst/>
            <a:gdLst/>
            <a:ahLst/>
            <a:cxnLst>
              <a:cxn ang="0">
                <a:pos x="0" y="711200"/>
              </a:cxn>
              <a:cxn ang="0">
                <a:pos x="554037" y="0"/>
              </a:cxn>
              <a:cxn ang="0">
                <a:pos x="3754437" y="0"/>
              </a:cxn>
            </a:cxnLst>
            <a:rect l="0" t="0" r="0" b="0"/>
            <a:pathLst>
              <a:path w="2365" h="448">
                <a:moveTo>
                  <a:pt x="0" y="448"/>
                </a:moveTo>
                <a:lnTo>
                  <a:pt x="349" y="0"/>
                </a:lnTo>
                <a:lnTo>
                  <a:pt x="2365" y="0"/>
                </a:lnTo>
              </a:path>
            </a:pathLst>
          </a:custGeom>
          <a:noFill/>
          <a:ln w="22225" cap="flat" cmpd="sng">
            <a:solidFill>
              <a:schemeClr val="accent2"/>
            </a:solidFill>
            <a:prstDash val="solid"/>
            <a:round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350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flipH="1" flipV="1">
            <a:off x="1400276" y="3553366"/>
            <a:ext cx="2815828" cy="533400"/>
          </a:xfrm>
          <a:custGeom>
            <a:avLst/>
            <a:gdLst/>
            <a:ahLst/>
            <a:cxnLst>
              <a:cxn ang="0">
                <a:pos x="0" y="711200"/>
              </a:cxn>
              <a:cxn ang="0">
                <a:pos x="554037" y="0"/>
              </a:cxn>
              <a:cxn ang="0">
                <a:pos x="3754437" y="0"/>
              </a:cxn>
            </a:cxnLst>
            <a:rect l="0" t="0" r="0" b="0"/>
            <a:pathLst>
              <a:path w="2365" h="448">
                <a:moveTo>
                  <a:pt x="0" y="448"/>
                </a:moveTo>
                <a:lnTo>
                  <a:pt x="349" y="0"/>
                </a:lnTo>
                <a:lnTo>
                  <a:pt x="2365" y="0"/>
                </a:lnTo>
              </a:path>
            </a:pathLst>
          </a:custGeom>
          <a:noFill/>
          <a:ln w="22225" cap="flat" cmpd="sng">
            <a:solidFill>
              <a:schemeClr val="accent2"/>
            </a:solidFill>
            <a:prstDash val="solid"/>
            <a:round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350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5350769" y="2929478"/>
            <a:ext cx="2456259" cy="0"/>
          </a:xfrm>
          <a:prstGeom prst="line">
            <a:avLst/>
          </a:prstGeom>
          <a:ln w="22225" cap="flat" cmpd="sng">
            <a:solidFill>
              <a:schemeClr val="accent2"/>
            </a:solidFill>
            <a:prstDash val="solid"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350"/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1544860" y="3733443"/>
            <a:ext cx="23043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02406" indent="-202406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1544860" y="2568682"/>
            <a:ext cx="23043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02406" indent="-202406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1544860" y="1403921"/>
            <a:ext cx="23043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02406" indent="-202406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5490847" y="3743994"/>
            <a:ext cx="23043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02406" indent="-202406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5490847" y="2579233"/>
            <a:ext cx="23043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02406" indent="-202406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5490847" y="1414472"/>
            <a:ext cx="23043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02406" indent="-202406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grpSp>
        <p:nvGrpSpPr>
          <p:cNvPr id="25" name="Group 24出自【趣你的PPT】(微信:qunideppt)：最优质的PPT资源库出自【趣你的PPT】(微信:qunideppt)：最优质的PPT资源库"/>
          <p:cNvGrpSpPr/>
          <p:nvPr/>
        </p:nvGrpSpPr>
        <p:grpSpPr>
          <a:xfrm>
            <a:off x="4325815" y="2576686"/>
            <a:ext cx="519506" cy="721402"/>
            <a:chOff x="3968750" y="2343150"/>
            <a:chExt cx="334962" cy="465138"/>
          </a:xfrm>
          <a:solidFill>
            <a:srgbClr val="FFFFFF"/>
          </a:solidFill>
        </p:grpSpPr>
        <p:sp>
          <p:nvSpPr>
            <p:cNvPr id="26" name="出自【趣你的PPT】(微信:qunideppt)：最优质的PPT资源库"/>
            <p:cNvSpPr/>
            <p:nvPr/>
          </p:nvSpPr>
          <p:spPr bwMode="auto">
            <a:xfrm>
              <a:off x="3968750" y="2343150"/>
              <a:ext cx="334962" cy="465138"/>
            </a:xfrm>
            <a:custGeom>
              <a:avLst/>
              <a:gdLst>
                <a:gd name="T0" fmla="*/ 37 w 89"/>
                <a:gd name="T1" fmla="*/ 123 h 124"/>
                <a:gd name="T2" fmla="*/ 35 w 89"/>
                <a:gd name="T3" fmla="*/ 116 h 124"/>
                <a:gd name="T4" fmla="*/ 14 w 89"/>
                <a:gd name="T5" fmla="*/ 96 h 124"/>
                <a:gd name="T6" fmla="*/ 7 w 89"/>
                <a:gd name="T7" fmla="*/ 86 h 124"/>
                <a:gd name="T8" fmla="*/ 4 w 89"/>
                <a:gd name="T9" fmla="*/ 73 h 124"/>
                <a:gd name="T10" fmla="*/ 13 w 89"/>
                <a:gd name="T11" fmla="*/ 65 h 124"/>
                <a:gd name="T12" fmla="*/ 18 w 89"/>
                <a:gd name="T13" fmla="*/ 75 h 124"/>
                <a:gd name="T14" fmla="*/ 25 w 89"/>
                <a:gd name="T15" fmla="*/ 85 h 124"/>
                <a:gd name="T16" fmla="*/ 28 w 89"/>
                <a:gd name="T17" fmla="*/ 58 h 124"/>
                <a:gd name="T18" fmla="*/ 28 w 89"/>
                <a:gd name="T19" fmla="*/ 15 h 124"/>
                <a:gd name="T20" fmla="*/ 38 w 89"/>
                <a:gd name="T21" fmla="*/ 12 h 124"/>
                <a:gd name="T22" fmla="*/ 43 w 89"/>
                <a:gd name="T23" fmla="*/ 52 h 124"/>
                <a:gd name="T24" fmla="*/ 59 w 89"/>
                <a:gd name="T25" fmla="*/ 56 h 124"/>
                <a:gd name="T26" fmla="*/ 73 w 89"/>
                <a:gd name="T27" fmla="*/ 61 h 124"/>
                <a:gd name="T28" fmla="*/ 86 w 89"/>
                <a:gd name="T29" fmla="*/ 76 h 124"/>
                <a:gd name="T30" fmla="*/ 80 w 89"/>
                <a:gd name="T31" fmla="*/ 117 h 124"/>
                <a:gd name="T32" fmla="*/ 78 w 89"/>
                <a:gd name="T33" fmla="*/ 124 h 124"/>
                <a:gd name="T34" fmla="*/ 37 w 89"/>
                <a:gd name="T35" fmla="*/ 12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9" h="124">
                  <a:moveTo>
                    <a:pt x="37" y="123"/>
                  </a:moveTo>
                  <a:cubicBezTo>
                    <a:pt x="37" y="123"/>
                    <a:pt x="40" y="121"/>
                    <a:pt x="35" y="116"/>
                  </a:cubicBezTo>
                  <a:cubicBezTo>
                    <a:pt x="35" y="116"/>
                    <a:pt x="23" y="110"/>
                    <a:pt x="14" y="96"/>
                  </a:cubicBezTo>
                  <a:cubicBezTo>
                    <a:pt x="14" y="96"/>
                    <a:pt x="7" y="89"/>
                    <a:pt x="7" y="86"/>
                  </a:cubicBezTo>
                  <a:cubicBezTo>
                    <a:pt x="6" y="74"/>
                    <a:pt x="4" y="75"/>
                    <a:pt x="4" y="73"/>
                  </a:cubicBezTo>
                  <a:cubicBezTo>
                    <a:pt x="0" y="67"/>
                    <a:pt x="5" y="53"/>
                    <a:pt x="13" y="65"/>
                  </a:cubicBezTo>
                  <a:cubicBezTo>
                    <a:pt x="13" y="65"/>
                    <a:pt x="18" y="75"/>
                    <a:pt x="18" y="75"/>
                  </a:cubicBezTo>
                  <a:cubicBezTo>
                    <a:pt x="18" y="75"/>
                    <a:pt x="22" y="83"/>
                    <a:pt x="25" y="85"/>
                  </a:cubicBezTo>
                  <a:cubicBezTo>
                    <a:pt x="30" y="85"/>
                    <a:pt x="27" y="60"/>
                    <a:pt x="28" y="58"/>
                  </a:cubicBezTo>
                  <a:cubicBezTo>
                    <a:pt x="28" y="58"/>
                    <a:pt x="27" y="43"/>
                    <a:pt x="28" y="15"/>
                  </a:cubicBezTo>
                  <a:cubicBezTo>
                    <a:pt x="29" y="0"/>
                    <a:pt x="38" y="8"/>
                    <a:pt x="38" y="12"/>
                  </a:cubicBezTo>
                  <a:cubicBezTo>
                    <a:pt x="40" y="12"/>
                    <a:pt x="42" y="52"/>
                    <a:pt x="43" y="52"/>
                  </a:cubicBezTo>
                  <a:cubicBezTo>
                    <a:pt x="43" y="52"/>
                    <a:pt x="53" y="44"/>
                    <a:pt x="59" y="56"/>
                  </a:cubicBezTo>
                  <a:cubicBezTo>
                    <a:pt x="59" y="56"/>
                    <a:pt x="69" y="50"/>
                    <a:pt x="73" y="61"/>
                  </a:cubicBezTo>
                  <a:cubicBezTo>
                    <a:pt x="73" y="61"/>
                    <a:pt x="87" y="63"/>
                    <a:pt x="86" y="76"/>
                  </a:cubicBezTo>
                  <a:cubicBezTo>
                    <a:pt x="86" y="76"/>
                    <a:pt x="89" y="100"/>
                    <a:pt x="80" y="117"/>
                  </a:cubicBezTo>
                  <a:cubicBezTo>
                    <a:pt x="78" y="124"/>
                    <a:pt x="78" y="124"/>
                    <a:pt x="78" y="124"/>
                  </a:cubicBezTo>
                  <a:lnTo>
                    <a:pt x="37" y="1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350"/>
            </a:p>
          </p:txBody>
        </p:sp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160838" y="2362200"/>
              <a:ext cx="47625" cy="52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350"/>
            </a:p>
          </p:txBody>
        </p:sp>
        <p:sp>
          <p:nvSpPr>
            <p:cNvPr id="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27513" y="2362200"/>
              <a:ext cx="49212" cy="52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350"/>
            </a:p>
          </p:txBody>
        </p:sp>
        <p:sp>
          <p:nvSpPr>
            <p:cNvPr id="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160838" y="2425700"/>
              <a:ext cx="47625" cy="52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350"/>
            </a:p>
          </p:txBody>
        </p:sp>
        <p:sp>
          <p:nvSpPr>
            <p:cNvPr id="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27513" y="2425700"/>
              <a:ext cx="49212" cy="52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350"/>
            </a:p>
          </p:txBody>
        </p:sp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31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3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41738185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727157" y="1454839"/>
            <a:ext cx="7689686" cy="3102193"/>
            <a:chOff x="1080578" y="1939785"/>
            <a:chExt cx="10252914" cy="4136257"/>
          </a:xfrm>
        </p:grpSpPr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56000" y="2987927"/>
              <a:ext cx="2048931" cy="2048933"/>
            </a:xfrm>
            <a:custGeom>
              <a:avLst/>
              <a:gdLst>
                <a:gd name="T0" fmla="*/ 116 w 211"/>
                <a:gd name="T1" fmla="*/ 10 h 211"/>
                <a:gd name="T2" fmla="*/ 116 w 211"/>
                <a:gd name="T3" fmla="*/ 0 h 211"/>
                <a:gd name="T4" fmla="*/ 181 w 211"/>
                <a:gd name="T5" fmla="*/ 30 h 211"/>
                <a:gd name="T6" fmla="*/ 211 w 211"/>
                <a:gd name="T7" fmla="*/ 95 h 211"/>
                <a:gd name="T8" fmla="*/ 201 w 211"/>
                <a:gd name="T9" fmla="*/ 95 h 211"/>
                <a:gd name="T10" fmla="*/ 174 w 211"/>
                <a:gd name="T11" fmla="*/ 37 h 211"/>
                <a:gd name="T12" fmla="*/ 116 w 211"/>
                <a:gd name="T13" fmla="*/ 10 h 211"/>
                <a:gd name="T14" fmla="*/ 10 w 211"/>
                <a:gd name="T15" fmla="*/ 115 h 211"/>
                <a:gd name="T16" fmla="*/ 0 w 211"/>
                <a:gd name="T17" fmla="*/ 115 h 211"/>
                <a:gd name="T18" fmla="*/ 30 w 211"/>
                <a:gd name="T19" fmla="*/ 180 h 211"/>
                <a:gd name="T20" fmla="*/ 96 w 211"/>
                <a:gd name="T21" fmla="*/ 211 h 211"/>
                <a:gd name="T22" fmla="*/ 96 w 211"/>
                <a:gd name="T23" fmla="*/ 201 h 211"/>
                <a:gd name="T24" fmla="*/ 38 w 211"/>
                <a:gd name="T25" fmla="*/ 173 h 211"/>
                <a:gd name="T26" fmla="*/ 10 w 211"/>
                <a:gd name="T27" fmla="*/ 115 h 211"/>
                <a:gd name="T28" fmla="*/ 10 w 211"/>
                <a:gd name="T29" fmla="*/ 95 h 211"/>
                <a:gd name="T30" fmla="*/ 38 w 211"/>
                <a:gd name="T31" fmla="*/ 37 h 211"/>
                <a:gd name="T32" fmla="*/ 96 w 211"/>
                <a:gd name="T33" fmla="*/ 10 h 211"/>
                <a:gd name="T34" fmla="*/ 96 w 211"/>
                <a:gd name="T35" fmla="*/ 0 h 211"/>
                <a:gd name="T36" fmla="*/ 30 w 211"/>
                <a:gd name="T37" fmla="*/ 30 h 211"/>
                <a:gd name="T38" fmla="*/ 0 w 211"/>
                <a:gd name="T39" fmla="*/ 95 h 211"/>
                <a:gd name="T40" fmla="*/ 10 w 211"/>
                <a:gd name="T41" fmla="*/ 95 h 211"/>
                <a:gd name="T42" fmla="*/ 201 w 211"/>
                <a:gd name="T43" fmla="*/ 115 h 211"/>
                <a:gd name="T44" fmla="*/ 174 w 211"/>
                <a:gd name="T45" fmla="*/ 173 h 211"/>
                <a:gd name="T46" fmla="*/ 116 w 211"/>
                <a:gd name="T47" fmla="*/ 201 h 211"/>
                <a:gd name="T48" fmla="*/ 116 w 211"/>
                <a:gd name="T49" fmla="*/ 211 h 211"/>
                <a:gd name="T50" fmla="*/ 181 w 211"/>
                <a:gd name="T51" fmla="*/ 180 h 211"/>
                <a:gd name="T52" fmla="*/ 211 w 211"/>
                <a:gd name="T53" fmla="*/ 115 h 211"/>
                <a:gd name="T54" fmla="*/ 201 w 211"/>
                <a:gd name="T55" fmla="*/ 11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1" h="211">
                  <a:moveTo>
                    <a:pt x="116" y="1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39" y="2"/>
                    <a:pt x="163" y="12"/>
                    <a:pt x="181" y="30"/>
                  </a:cubicBezTo>
                  <a:cubicBezTo>
                    <a:pt x="199" y="48"/>
                    <a:pt x="209" y="72"/>
                    <a:pt x="211" y="95"/>
                  </a:cubicBezTo>
                  <a:cubicBezTo>
                    <a:pt x="201" y="95"/>
                    <a:pt x="201" y="95"/>
                    <a:pt x="201" y="95"/>
                  </a:cubicBezTo>
                  <a:cubicBezTo>
                    <a:pt x="199" y="74"/>
                    <a:pt x="190" y="53"/>
                    <a:pt x="174" y="37"/>
                  </a:cubicBezTo>
                  <a:cubicBezTo>
                    <a:pt x="157" y="21"/>
                    <a:pt x="137" y="12"/>
                    <a:pt x="116" y="10"/>
                  </a:cubicBezTo>
                  <a:close/>
                  <a:moveTo>
                    <a:pt x="1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2" y="139"/>
                    <a:pt x="12" y="162"/>
                    <a:pt x="30" y="180"/>
                  </a:cubicBezTo>
                  <a:cubicBezTo>
                    <a:pt x="49" y="199"/>
                    <a:pt x="72" y="209"/>
                    <a:pt x="96" y="211"/>
                  </a:cubicBezTo>
                  <a:cubicBezTo>
                    <a:pt x="96" y="201"/>
                    <a:pt x="96" y="201"/>
                    <a:pt x="96" y="201"/>
                  </a:cubicBezTo>
                  <a:cubicBezTo>
                    <a:pt x="74" y="199"/>
                    <a:pt x="54" y="189"/>
                    <a:pt x="38" y="173"/>
                  </a:cubicBezTo>
                  <a:cubicBezTo>
                    <a:pt x="21" y="157"/>
                    <a:pt x="12" y="137"/>
                    <a:pt x="10" y="115"/>
                  </a:cubicBezTo>
                  <a:close/>
                  <a:moveTo>
                    <a:pt x="10" y="95"/>
                  </a:moveTo>
                  <a:cubicBezTo>
                    <a:pt x="12" y="74"/>
                    <a:pt x="21" y="53"/>
                    <a:pt x="38" y="37"/>
                  </a:cubicBezTo>
                  <a:cubicBezTo>
                    <a:pt x="54" y="21"/>
                    <a:pt x="74" y="12"/>
                    <a:pt x="96" y="1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72" y="2"/>
                    <a:pt x="49" y="12"/>
                    <a:pt x="30" y="30"/>
                  </a:cubicBezTo>
                  <a:cubicBezTo>
                    <a:pt x="12" y="48"/>
                    <a:pt x="2" y="72"/>
                    <a:pt x="0" y="95"/>
                  </a:cubicBezTo>
                  <a:lnTo>
                    <a:pt x="10" y="95"/>
                  </a:lnTo>
                  <a:close/>
                  <a:moveTo>
                    <a:pt x="201" y="115"/>
                  </a:moveTo>
                  <a:cubicBezTo>
                    <a:pt x="199" y="137"/>
                    <a:pt x="190" y="157"/>
                    <a:pt x="174" y="173"/>
                  </a:cubicBezTo>
                  <a:cubicBezTo>
                    <a:pt x="157" y="189"/>
                    <a:pt x="137" y="199"/>
                    <a:pt x="116" y="201"/>
                  </a:cubicBezTo>
                  <a:cubicBezTo>
                    <a:pt x="116" y="211"/>
                    <a:pt x="116" y="211"/>
                    <a:pt x="116" y="211"/>
                  </a:cubicBezTo>
                  <a:cubicBezTo>
                    <a:pt x="139" y="209"/>
                    <a:pt x="163" y="199"/>
                    <a:pt x="181" y="180"/>
                  </a:cubicBezTo>
                  <a:cubicBezTo>
                    <a:pt x="199" y="162"/>
                    <a:pt x="209" y="139"/>
                    <a:pt x="211" y="115"/>
                  </a:cubicBezTo>
                  <a:lnTo>
                    <a:pt x="201" y="115"/>
                  </a:lnTo>
                  <a:close/>
                </a:path>
              </a:pathLst>
            </a:custGeom>
            <a:solidFill>
              <a:srgbClr val="BBBC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/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 bwMode="auto">
            <a:xfrm>
              <a:off x="4116817" y="1939785"/>
              <a:ext cx="1970866" cy="1970865"/>
            </a:xfrm>
            <a:custGeom>
              <a:avLst/>
              <a:gdLst>
                <a:gd name="T0" fmla="*/ 95 w 203"/>
                <a:gd name="T1" fmla="*/ 203 h 203"/>
                <a:gd name="T2" fmla="*/ 129 w 203"/>
                <a:gd name="T3" fmla="*/ 130 h 203"/>
                <a:gd name="T4" fmla="*/ 203 w 203"/>
                <a:gd name="T5" fmla="*/ 96 h 203"/>
                <a:gd name="T6" fmla="*/ 203 w 203"/>
                <a:gd name="T7" fmla="*/ 0 h 203"/>
                <a:gd name="T8" fmla="*/ 77 w 203"/>
                <a:gd name="T9" fmla="*/ 48 h 203"/>
                <a:gd name="T10" fmla="*/ 40 w 203"/>
                <a:gd name="T11" fmla="*/ 41 h 203"/>
                <a:gd name="T12" fmla="*/ 48 w 203"/>
                <a:gd name="T13" fmla="*/ 78 h 203"/>
                <a:gd name="T14" fmla="*/ 0 w 203"/>
                <a:gd name="T15" fmla="*/ 203 h 203"/>
                <a:gd name="T16" fmla="*/ 95 w 203"/>
                <a:gd name="T17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203">
                  <a:moveTo>
                    <a:pt x="95" y="203"/>
                  </a:moveTo>
                  <a:cubicBezTo>
                    <a:pt x="97" y="177"/>
                    <a:pt x="109" y="150"/>
                    <a:pt x="129" y="130"/>
                  </a:cubicBezTo>
                  <a:cubicBezTo>
                    <a:pt x="150" y="109"/>
                    <a:pt x="176" y="98"/>
                    <a:pt x="203" y="96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58" y="2"/>
                    <a:pt x="114" y="18"/>
                    <a:pt x="77" y="48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18" y="114"/>
                    <a:pt x="2" y="159"/>
                    <a:pt x="0" y="203"/>
                  </a:cubicBezTo>
                  <a:lnTo>
                    <a:pt x="95" y="2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/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 bwMode="auto">
            <a:xfrm>
              <a:off x="4116817" y="4105177"/>
              <a:ext cx="1970866" cy="1970865"/>
            </a:xfrm>
            <a:custGeom>
              <a:avLst/>
              <a:gdLst>
                <a:gd name="T0" fmla="*/ 203 w 203"/>
                <a:gd name="T1" fmla="*/ 108 h 203"/>
                <a:gd name="T2" fmla="*/ 129 w 203"/>
                <a:gd name="T3" fmla="*/ 74 h 203"/>
                <a:gd name="T4" fmla="*/ 95 w 203"/>
                <a:gd name="T5" fmla="*/ 0 h 203"/>
                <a:gd name="T6" fmla="*/ 0 w 203"/>
                <a:gd name="T7" fmla="*/ 0 h 203"/>
                <a:gd name="T8" fmla="*/ 48 w 203"/>
                <a:gd name="T9" fmla="*/ 126 h 203"/>
                <a:gd name="T10" fmla="*/ 40 w 203"/>
                <a:gd name="T11" fmla="*/ 162 h 203"/>
                <a:gd name="T12" fmla="*/ 77 w 203"/>
                <a:gd name="T13" fmla="*/ 155 h 203"/>
                <a:gd name="T14" fmla="*/ 203 w 203"/>
                <a:gd name="T15" fmla="*/ 203 h 203"/>
                <a:gd name="T16" fmla="*/ 203 w 203"/>
                <a:gd name="T17" fmla="*/ 10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203">
                  <a:moveTo>
                    <a:pt x="203" y="108"/>
                  </a:moveTo>
                  <a:cubicBezTo>
                    <a:pt x="176" y="105"/>
                    <a:pt x="150" y="94"/>
                    <a:pt x="129" y="74"/>
                  </a:cubicBezTo>
                  <a:cubicBezTo>
                    <a:pt x="109" y="53"/>
                    <a:pt x="98" y="27"/>
                    <a:pt x="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45"/>
                    <a:pt x="18" y="89"/>
                    <a:pt x="48" y="126"/>
                  </a:cubicBezTo>
                  <a:cubicBezTo>
                    <a:pt x="40" y="162"/>
                    <a:pt x="40" y="162"/>
                    <a:pt x="40" y="162"/>
                  </a:cubicBezTo>
                  <a:cubicBezTo>
                    <a:pt x="77" y="155"/>
                    <a:pt x="77" y="155"/>
                    <a:pt x="77" y="155"/>
                  </a:cubicBezTo>
                  <a:cubicBezTo>
                    <a:pt x="114" y="185"/>
                    <a:pt x="158" y="201"/>
                    <a:pt x="203" y="203"/>
                  </a:cubicBezTo>
                  <a:lnTo>
                    <a:pt x="203" y="1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/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 bwMode="auto">
            <a:xfrm>
              <a:off x="6282209" y="1939785"/>
              <a:ext cx="1961906" cy="1970865"/>
            </a:xfrm>
            <a:custGeom>
              <a:avLst/>
              <a:gdLst>
                <a:gd name="T0" fmla="*/ 127 w 202"/>
                <a:gd name="T1" fmla="*/ 50 h 203"/>
                <a:gd name="T2" fmla="*/ 0 w 202"/>
                <a:gd name="T3" fmla="*/ 0 h 203"/>
                <a:gd name="T4" fmla="*/ 0 w 202"/>
                <a:gd name="T5" fmla="*/ 96 h 203"/>
                <a:gd name="T6" fmla="*/ 73 w 202"/>
                <a:gd name="T7" fmla="*/ 130 h 203"/>
                <a:gd name="T8" fmla="*/ 107 w 202"/>
                <a:gd name="T9" fmla="*/ 203 h 203"/>
                <a:gd name="T10" fmla="*/ 202 w 202"/>
                <a:gd name="T11" fmla="*/ 203 h 203"/>
                <a:gd name="T12" fmla="*/ 156 w 202"/>
                <a:gd name="T13" fmla="*/ 79 h 203"/>
                <a:gd name="T14" fmla="*/ 163 w 202"/>
                <a:gd name="T15" fmla="*/ 42 h 203"/>
                <a:gd name="T16" fmla="*/ 127 w 202"/>
                <a:gd name="T17" fmla="*/ 5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203">
                  <a:moveTo>
                    <a:pt x="127" y="50"/>
                  </a:moveTo>
                  <a:cubicBezTo>
                    <a:pt x="90" y="19"/>
                    <a:pt x="45" y="3"/>
                    <a:pt x="0" y="0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26" y="98"/>
                    <a:pt x="53" y="109"/>
                    <a:pt x="73" y="130"/>
                  </a:cubicBezTo>
                  <a:cubicBezTo>
                    <a:pt x="94" y="150"/>
                    <a:pt x="105" y="177"/>
                    <a:pt x="107" y="203"/>
                  </a:cubicBezTo>
                  <a:cubicBezTo>
                    <a:pt x="202" y="203"/>
                    <a:pt x="202" y="203"/>
                    <a:pt x="202" y="203"/>
                  </a:cubicBezTo>
                  <a:cubicBezTo>
                    <a:pt x="200" y="159"/>
                    <a:pt x="185" y="115"/>
                    <a:pt x="156" y="79"/>
                  </a:cubicBezTo>
                  <a:cubicBezTo>
                    <a:pt x="163" y="42"/>
                    <a:pt x="163" y="42"/>
                    <a:pt x="163" y="42"/>
                  </a:cubicBezTo>
                  <a:lnTo>
                    <a:pt x="127" y="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/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 bwMode="auto">
            <a:xfrm>
              <a:off x="6282209" y="4105177"/>
              <a:ext cx="1961906" cy="1970865"/>
            </a:xfrm>
            <a:custGeom>
              <a:avLst/>
              <a:gdLst>
                <a:gd name="T0" fmla="*/ 107 w 202"/>
                <a:gd name="T1" fmla="*/ 0 h 203"/>
                <a:gd name="T2" fmla="*/ 73 w 202"/>
                <a:gd name="T3" fmla="*/ 74 h 203"/>
                <a:gd name="T4" fmla="*/ 0 w 202"/>
                <a:gd name="T5" fmla="*/ 108 h 203"/>
                <a:gd name="T6" fmla="*/ 0 w 202"/>
                <a:gd name="T7" fmla="*/ 203 h 203"/>
                <a:gd name="T8" fmla="*/ 123 w 202"/>
                <a:gd name="T9" fmla="*/ 157 h 203"/>
                <a:gd name="T10" fmla="*/ 161 w 202"/>
                <a:gd name="T11" fmla="*/ 164 h 203"/>
                <a:gd name="T12" fmla="*/ 153 w 202"/>
                <a:gd name="T13" fmla="*/ 127 h 203"/>
                <a:gd name="T14" fmla="*/ 202 w 202"/>
                <a:gd name="T15" fmla="*/ 0 h 203"/>
                <a:gd name="T16" fmla="*/ 107 w 202"/>
                <a:gd name="T1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203">
                  <a:moveTo>
                    <a:pt x="107" y="0"/>
                  </a:moveTo>
                  <a:cubicBezTo>
                    <a:pt x="105" y="27"/>
                    <a:pt x="93" y="53"/>
                    <a:pt x="73" y="74"/>
                  </a:cubicBezTo>
                  <a:cubicBezTo>
                    <a:pt x="53" y="94"/>
                    <a:pt x="26" y="105"/>
                    <a:pt x="0" y="108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44" y="201"/>
                    <a:pt x="87" y="186"/>
                    <a:pt x="123" y="157"/>
                  </a:cubicBezTo>
                  <a:cubicBezTo>
                    <a:pt x="161" y="164"/>
                    <a:pt x="161" y="164"/>
                    <a:pt x="161" y="164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84" y="90"/>
                    <a:pt x="200" y="46"/>
                    <a:pt x="202" y="0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/>
            </a:p>
          </p:txBody>
        </p:sp>
        <p:grpSp>
          <p:nvGrpSpPr>
            <p:cNvPr id="49" name="Group 48出自【趣你的PPT】(微信:qunideppt)：最优质的PPT资源库"/>
            <p:cNvGrpSpPr/>
            <p:nvPr/>
          </p:nvGrpSpPr>
          <p:grpSpPr>
            <a:xfrm>
              <a:off x="4639673" y="2594428"/>
              <a:ext cx="906086" cy="412090"/>
              <a:chOff x="8478838" y="1247776"/>
              <a:chExt cx="1123950" cy="511175"/>
            </a:xfrm>
            <a:solidFill>
              <a:schemeClr val="bg1"/>
            </a:solidFill>
          </p:grpSpPr>
          <p:sp>
            <p:nvSpPr>
              <p:cNvPr id="50" name="出自【趣你的PPT】(微信:qunideppt)：最优质的PPT资源库"/>
              <p:cNvSpPr/>
              <p:nvPr/>
            </p:nvSpPr>
            <p:spPr bwMode="auto">
              <a:xfrm>
                <a:off x="8478838" y="1408113"/>
                <a:ext cx="1123950" cy="269875"/>
              </a:xfrm>
              <a:custGeom>
                <a:avLst/>
                <a:gdLst>
                  <a:gd name="T0" fmla="*/ 0 w 182"/>
                  <a:gd name="T1" fmla="*/ 3 h 44"/>
                  <a:gd name="T2" fmla="*/ 1 w 182"/>
                  <a:gd name="T3" fmla="*/ 3 h 44"/>
                  <a:gd name="T4" fmla="*/ 153 w 182"/>
                  <a:gd name="T5" fmla="*/ 3 h 44"/>
                  <a:gd name="T6" fmla="*/ 182 w 182"/>
                  <a:gd name="T7" fmla="*/ 41 h 44"/>
                  <a:gd name="T8" fmla="*/ 182 w 182"/>
                  <a:gd name="T9" fmla="*/ 41 h 44"/>
                  <a:gd name="T10" fmla="*/ 182 w 182"/>
                  <a:gd name="T11" fmla="*/ 41 h 44"/>
                  <a:gd name="T12" fmla="*/ 170 w 182"/>
                  <a:gd name="T13" fmla="*/ 41 h 44"/>
                  <a:gd name="T14" fmla="*/ 150 w 182"/>
                  <a:gd name="T15" fmla="*/ 22 h 44"/>
                  <a:gd name="T16" fmla="*/ 130 w 182"/>
                  <a:gd name="T17" fmla="*/ 41 h 44"/>
                  <a:gd name="T18" fmla="*/ 65 w 182"/>
                  <a:gd name="T19" fmla="*/ 41 h 44"/>
                  <a:gd name="T20" fmla="*/ 45 w 182"/>
                  <a:gd name="T21" fmla="*/ 22 h 44"/>
                  <a:gd name="T22" fmla="*/ 26 w 182"/>
                  <a:gd name="T23" fmla="*/ 41 h 44"/>
                  <a:gd name="T24" fmla="*/ 22 w 182"/>
                  <a:gd name="T25" fmla="*/ 41 h 44"/>
                  <a:gd name="T26" fmla="*/ 0 w 182"/>
                  <a:gd name="T27" fmla="*/ 3 h 44"/>
                  <a:gd name="T28" fmla="*/ 0 w 182"/>
                  <a:gd name="T29" fmla="*/ 3 h 44"/>
                  <a:gd name="T30" fmla="*/ 0 w 182"/>
                  <a:gd name="T31" fmla="*/ 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2" h="44">
                    <a:moveTo>
                      <a:pt x="0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53" y="3"/>
                      <a:pt x="153" y="3"/>
                      <a:pt x="153" y="3"/>
                    </a:cubicBezTo>
                    <a:cubicBezTo>
                      <a:pt x="153" y="3"/>
                      <a:pt x="182" y="0"/>
                      <a:pt x="182" y="41"/>
                    </a:cubicBezTo>
                    <a:cubicBezTo>
                      <a:pt x="182" y="41"/>
                      <a:pt x="182" y="41"/>
                      <a:pt x="182" y="41"/>
                    </a:cubicBezTo>
                    <a:cubicBezTo>
                      <a:pt x="182" y="41"/>
                      <a:pt x="182" y="41"/>
                      <a:pt x="182" y="41"/>
                    </a:cubicBezTo>
                    <a:cubicBezTo>
                      <a:pt x="170" y="41"/>
                      <a:pt x="170" y="41"/>
                      <a:pt x="170" y="41"/>
                    </a:cubicBezTo>
                    <a:cubicBezTo>
                      <a:pt x="170" y="30"/>
                      <a:pt x="161" y="22"/>
                      <a:pt x="150" y="22"/>
                    </a:cubicBezTo>
                    <a:cubicBezTo>
                      <a:pt x="139" y="22"/>
                      <a:pt x="131" y="30"/>
                      <a:pt x="130" y="41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30"/>
                      <a:pt x="56" y="22"/>
                      <a:pt x="45" y="22"/>
                    </a:cubicBezTo>
                    <a:cubicBezTo>
                      <a:pt x="35" y="22"/>
                      <a:pt x="26" y="30"/>
                      <a:pt x="26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0" y="44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5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8553450" y="1247776"/>
                <a:ext cx="833437" cy="227013"/>
              </a:xfrm>
              <a:custGeom>
                <a:avLst/>
                <a:gdLst>
                  <a:gd name="T0" fmla="*/ 6 w 135"/>
                  <a:gd name="T1" fmla="*/ 29 h 37"/>
                  <a:gd name="T2" fmla="*/ 57 w 135"/>
                  <a:gd name="T3" fmla="*/ 1 h 37"/>
                  <a:gd name="T4" fmla="*/ 68 w 135"/>
                  <a:gd name="T5" fmla="*/ 0 h 37"/>
                  <a:gd name="T6" fmla="*/ 78 w 135"/>
                  <a:gd name="T7" fmla="*/ 1 h 37"/>
                  <a:gd name="T8" fmla="*/ 129 w 135"/>
                  <a:gd name="T9" fmla="*/ 29 h 37"/>
                  <a:gd name="T10" fmla="*/ 135 w 135"/>
                  <a:gd name="T11" fmla="*/ 37 h 37"/>
                  <a:gd name="T12" fmla="*/ 0 w 135"/>
                  <a:gd name="T13" fmla="*/ 37 h 37"/>
                  <a:gd name="T14" fmla="*/ 6 w 135"/>
                  <a:gd name="T15" fmla="*/ 29 h 37"/>
                  <a:gd name="T16" fmla="*/ 77 w 135"/>
                  <a:gd name="T17" fmla="*/ 10 h 37"/>
                  <a:gd name="T18" fmla="*/ 68 w 135"/>
                  <a:gd name="T19" fmla="*/ 9 h 37"/>
                  <a:gd name="T20" fmla="*/ 58 w 135"/>
                  <a:gd name="T21" fmla="*/ 10 h 37"/>
                  <a:gd name="T22" fmla="*/ 20 w 135"/>
                  <a:gd name="T23" fmla="*/ 28 h 37"/>
                  <a:gd name="T24" fmla="*/ 115 w 135"/>
                  <a:gd name="T25" fmla="*/ 28 h 37"/>
                  <a:gd name="T26" fmla="*/ 77 w 135"/>
                  <a:gd name="T2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5" h="37">
                    <a:moveTo>
                      <a:pt x="6" y="29"/>
                    </a:moveTo>
                    <a:cubicBezTo>
                      <a:pt x="21" y="10"/>
                      <a:pt x="42" y="3"/>
                      <a:pt x="57" y="1"/>
                    </a:cubicBezTo>
                    <a:cubicBezTo>
                      <a:pt x="58" y="1"/>
                      <a:pt x="65" y="0"/>
                      <a:pt x="68" y="0"/>
                    </a:cubicBezTo>
                    <a:cubicBezTo>
                      <a:pt x="71" y="0"/>
                      <a:pt x="77" y="1"/>
                      <a:pt x="78" y="1"/>
                    </a:cubicBezTo>
                    <a:cubicBezTo>
                      <a:pt x="93" y="3"/>
                      <a:pt x="114" y="10"/>
                      <a:pt x="129" y="29"/>
                    </a:cubicBezTo>
                    <a:cubicBezTo>
                      <a:pt x="135" y="37"/>
                      <a:pt x="135" y="37"/>
                      <a:pt x="135" y="37"/>
                    </a:cubicBezTo>
                    <a:cubicBezTo>
                      <a:pt x="0" y="37"/>
                      <a:pt x="0" y="37"/>
                      <a:pt x="0" y="37"/>
                    </a:cubicBezTo>
                    <a:lnTo>
                      <a:pt x="6" y="29"/>
                    </a:lnTo>
                    <a:close/>
                    <a:moveTo>
                      <a:pt x="77" y="10"/>
                    </a:moveTo>
                    <a:cubicBezTo>
                      <a:pt x="75" y="10"/>
                      <a:pt x="70" y="9"/>
                      <a:pt x="68" y="9"/>
                    </a:cubicBezTo>
                    <a:cubicBezTo>
                      <a:pt x="66" y="9"/>
                      <a:pt x="60" y="10"/>
                      <a:pt x="58" y="10"/>
                    </a:cubicBezTo>
                    <a:cubicBezTo>
                      <a:pt x="47" y="12"/>
                      <a:pt x="32" y="16"/>
                      <a:pt x="20" y="28"/>
                    </a:cubicBezTo>
                    <a:cubicBezTo>
                      <a:pt x="115" y="28"/>
                      <a:pt x="115" y="28"/>
                      <a:pt x="115" y="28"/>
                    </a:cubicBezTo>
                    <a:cubicBezTo>
                      <a:pt x="103" y="16"/>
                      <a:pt x="88" y="12"/>
                      <a:pt x="7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5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953500" y="1265238"/>
                <a:ext cx="38100" cy="1857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54" name="出自【趣你的PPT】(微信:qunideppt)：最优质的PPT资源库"/>
              <p:cNvSpPr/>
              <p:nvPr/>
            </p:nvSpPr>
            <p:spPr bwMode="auto">
              <a:xfrm>
                <a:off x="9521825" y="1536701"/>
                <a:ext cx="80962" cy="61913"/>
              </a:xfrm>
              <a:custGeom>
                <a:avLst/>
                <a:gdLst>
                  <a:gd name="T0" fmla="*/ 5 w 13"/>
                  <a:gd name="T1" fmla="*/ 10 h 10"/>
                  <a:gd name="T2" fmla="*/ 0 w 13"/>
                  <a:gd name="T3" fmla="*/ 5 h 10"/>
                  <a:gd name="T4" fmla="*/ 5 w 13"/>
                  <a:gd name="T5" fmla="*/ 0 h 10"/>
                  <a:gd name="T6" fmla="*/ 10 w 13"/>
                  <a:gd name="T7" fmla="*/ 0 h 10"/>
                  <a:gd name="T8" fmla="*/ 13 w 13"/>
                  <a:gd name="T9" fmla="*/ 10 h 10"/>
                  <a:gd name="T10" fmla="*/ 5 w 13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10">
                    <a:moveTo>
                      <a:pt x="5" y="10"/>
                    </a:moveTo>
                    <a:cubicBezTo>
                      <a:pt x="3" y="10"/>
                      <a:pt x="0" y="8"/>
                      <a:pt x="0" y="5"/>
                    </a:cubicBezTo>
                    <a:cubicBezTo>
                      <a:pt x="0" y="2"/>
                      <a:pt x="3" y="0"/>
                      <a:pt x="5" y="0"/>
                    </a:cubicBezTo>
                    <a:cubicBezTo>
                      <a:pt x="6" y="0"/>
                      <a:pt x="8" y="0"/>
                      <a:pt x="10" y="0"/>
                    </a:cubicBezTo>
                    <a:cubicBezTo>
                      <a:pt x="11" y="3"/>
                      <a:pt x="12" y="6"/>
                      <a:pt x="13" y="10"/>
                    </a:cubicBezTo>
                    <a:cubicBezTo>
                      <a:pt x="11" y="10"/>
                      <a:pt x="6" y="10"/>
                      <a:pt x="5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5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664575" y="1566863"/>
                <a:ext cx="190500" cy="1920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5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9312275" y="1566863"/>
                <a:ext cx="185737" cy="1920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57" name="出自【趣你的PPT】(微信:qunideppt)：最优质的PPT资源库"/>
              <p:cNvSpPr/>
              <p:nvPr/>
            </p:nvSpPr>
            <p:spPr bwMode="auto">
              <a:xfrm>
                <a:off x="9361488" y="1616076"/>
                <a:ext cx="93662" cy="93663"/>
              </a:xfrm>
              <a:custGeom>
                <a:avLst/>
                <a:gdLst>
                  <a:gd name="T0" fmla="*/ 0 w 15"/>
                  <a:gd name="T1" fmla="*/ 8 h 15"/>
                  <a:gd name="T2" fmla="*/ 7 w 15"/>
                  <a:gd name="T3" fmla="*/ 15 h 15"/>
                  <a:gd name="T4" fmla="*/ 15 w 15"/>
                  <a:gd name="T5" fmla="*/ 7 h 15"/>
                  <a:gd name="T6" fmla="*/ 7 w 15"/>
                  <a:gd name="T7" fmla="*/ 0 h 15"/>
                  <a:gd name="T8" fmla="*/ 0 w 15"/>
                  <a:gd name="T9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0" y="8"/>
                    </a:moveTo>
                    <a:cubicBezTo>
                      <a:pt x="0" y="12"/>
                      <a:pt x="3" y="15"/>
                      <a:pt x="7" y="15"/>
                    </a:cubicBezTo>
                    <a:cubicBezTo>
                      <a:pt x="11" y="15"/>
                      <a:pt x="15" y="12"/>
                      <a:pt x="15" y="7"/>
                    </a:cubicBezTo>
                    <a:cubicBezTo>
                      <a:pt x="15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5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713788" y="1616076"/>
                <a:ext cx="92075" cy="936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</p:grpSp>
        <p:grpSp>
          <p:nvGrpSpPr>
            <p:cNvPr id="60" name="Group 59出自【趣你的PPT】(微信:qunideppt)：最优质的PPT资源库"/>
            <p:cNvGrpSpPr/>
            <p:nvPr/>
          </p:nvGrpSpPr>
          <p:grpSpPr>
            <a:xfrm>
              <a:off x="6987460" y="2553656"/>
              <a:ext cx="566943" cy="570783"/>
              <a:chOff x="10121900" y="1050926"/>
              <a:chExt cx="703262" cy="708025"/>
            </a:xfrm>
            <a:solidFill>
              <a:schemeClr val="bg1"/>
            </a:solidFill>
          </p:grpSpPr>
          <p:sp>
            <p:nvSpPr>
              <p:cNvPr id="62" name="出自【趣你的PPT】(微信:qunideppt)：最优质的PPT资源库"/>
              <p:cNvSpPr/>
              <p:nvPr/>
            </p:nvSpPr>
            <p:spPr bwMode="auto">
              <a:xfrm>
                <a:off x="10331450" y="1068388"/>
                <a:ext cx="493712" cy="690563"/>
              </a:xfrm>
              <a:custGeom>
                <a:avLst/>
                <a:gdLst>
                  <a:gd name="T0" fmla="*/ 60 w 80"/>
                  <a:gd name="T1" fmla="*/ 27 h 112"/>
                  <a:gd name="T2" fmla="*/ 63 w 80"/>
                  <a:gd name="T3" fmla="*/ 43 h 112"/>
                  <a:gd name="T4" fmla="*/ 66 w 80"/>
                  <a:gd name="T5" fmla="*/ 39 h 112"/>
                  <a:gd name="T6" fmla="*/ 72 w 80"/>
                  <a:gd name="T7" fmla="*/ 44 h 112"/>
                  <a:gd name="T8" fmla="*/ 64 w 80"/>
                  <a:gd name="T9" fmla="*/ 52 h 112"/>
                  <a:gd name="T10" fmla="*/ 66 w 80"/>
                  <a:gd name="T11" fmla="*/ 65 h 112"/>
                  <a:gd name="T12" fmla="*/ 70 w 80"/>
                  <a:gd name="T13" fmla="*/ 61 h 112"/>
                  <a:gd name="T14" fmla="*/ 75 w 80"/>
                  <a:gd name="T15" fmla="*/ 66 h 112"/>
                  <a:gd name="T16" fmla="*/ 68 w 80"/>
                  <a:gd name="T17" fmla="*/ 74 h 112"/>
                  <a:gd name="T18" fmla="*/ 73 w 80"/>
                  <a:gd name="T19" fmla="*/ 108 h 112"/>
                  <a:gd name="T20" fmla="*/ 70 w 80"/>
                  <a:gd name="T21" fmla="*/ 112 h 112"/>
                  <a:gd name="T22" fmla="*/ 38 w 80"/>
                  <a:gd name="T23" fmla="*/ 51 h 112"/>
                  <a:gd name="T24" fmla="*/ 11 w 80"/>
                  <a:gd name="T25" fmla="*/ 80 h 112"/>
                  <a:gd name="T26" fmla="*/ 17 w 80"/>
                  <a:gd name="T27" fmla="*/ 104 h 112"/>
                  <a:gd name="T28" fmla="*/ 12 w 80"/>
                  <a:gd name="T29" fmla="*/ 110 h 112"/>
                  <a:gd name="T30" fmla="*/ 0 w 80"/>
                  <a:gd name="T31" fmla="*/ 86 h 112"/>
                  <a:gd name="T32" fmla="*/ 45 w 80"/>
                  <a:gd name="T33" fmla="*/ 30 h 112"/>
                  <a:gd name="T34" fmla="*/ 76 w 80"/>
                  <a:gd name="T35" fmla="*/ 0 h 112"/>
                  <a:gd name="T36" fmla="*/ 60 w 80"/>
                  <a:gd name="T37" fmla="*/ 2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" h="112">
                    <a:moveTo>
                      <a:pt x="60" y="27"/>
                    </a:moveTo>
                    <a:cubicBezTo>
                      <a:pt x="63" y="43"/>
                      <a:pt x="63" y="43"/>
                      <a:pt x="63" y="43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68" y="74"/>
                      <a:pt x="68" y="74"/>
                      <a:pt x="68" y="74"/>
                    </a:cubicBezTo>
                    <a:cubicBezTo>
                      <a:pt x="73" y="108"/>
                      <a:pt x="73" y="108"/>
                      <a:pt x="73" y="108"/>
                    </a:cubicBezTo>
                    <a:cubicBezTo>
                      <a:pt x="70" y="112"/>
                      <a:pt x="70" y="112"/>
                      <a:pt x="70" y="112"/>
                    </a:cubicBezTo>
                    <a:cubicBezTo>
                      <a:pt x="38" y="51"/>
                      <a:pt x="38" y="51"/>
                      <a:pt x="38" y="51"/>
                    </a:cubicBezTo>
                    <a:cubicBezTo>
                      <a:pt x="11" y="80"/>
                      <a:pt x="11" y="80"/>
                      <a:pt x="11" y="80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2" y="110"/>
                      <a:pt x="12" y="110"/>
                      <a:pt x="12" y="110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76" y="0"/>
                      <a:pt x="80" y="5"/>
                      <a:pt x="6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63" name="出自【趣你的PPT】(微信:qunideppt)：最优质的PPT资源库"/>
              <p:cNvSpPr/>
              <p:nvPr/>
            </p:nvSpPr>
            <p:spPr bwMode="auto">
              <a:xfrm>
                <a:off x="10121900" y="1050926"/>
                <a:ext cx="677862" cy="547688"/>
              </a:xfrm>
              <a:custGeom>
                <a:avLst/>
                <a:gdLst>
                  <a:gd name="T0" fmla="*/ 85 w 110"/>
                  <a:gd name="T1" fmla="*/ 22 h 89"/>
                  <a:gd name="T2" fmla="*/ 69 w 110"/>
                  <a:gd name="T3" fmla="*/ 22 h 89"/>
                  <a:gd name="T4" fmla="*/ 73 w 110"/>
                  <a:gd name="T5" fmla="*/ 18 h 89"/>
                  <a:gd name="T6" fmla="*/ 67 w 110"/>
                  <a:gd name="T7" fmla="*/ 13 h 89"/>
                  <a:gd name="T8" fmla="*/ 60 w 110"/>
                  <a:gd name="T9" fmla="*/ 22 h 89"/>
                  <a:gd name="T10" fmla="*/ 47 w 110"/>
                  <a:gd name="T11" fmla="*/ 21 h 89"/>
                  <a:gd name="T12" fmla="*/ 50 w 110"/>
                  <a:gd name="T13" fmla="*/ 17 h 89"/>
                  <a:gd name="T14" fmla="*/ 45 w 110"/>
                  <a:gd name="T15" fmla="*/ 13 h 89"/>
                  <a:gd name="T16" fmla="*/ 38 w 110"/>
                  <a:gd name="T17" fmla="*/ 21 h 89"/>
                  <a:gd name="T18" fmla="*/ 4 w 110"/>
                  <a:gd name="T19" fmla="*/ 20 h 89"/>
                  <a:gd name="T20" fmla="*/ 0 w 110"/>
                  <a:gd name="T21" fmla="*/ 24 h 89"/>
                  <a:gd name="T22" fmla="*/ 64 w 110"/>
                  <a:gd name="T23" fmla="*/ 47 h 89"/>
                  <a:gd name="T24" fmla="*/ 39 w 110"/>
                  <a:gd name="T25" fmla="*/ 78 h 89"/>
                  <a:gd name="T26" fmla="*/ 15 w 110"/>
                  <a:gd name="T27" fmla="*/ 75 h 89"/>
                  <a:gd name="T28" fmla="*/ 10 w 110"/>
                  <a:gd name="T29" fmla="*/ 81 h 89"/>
                  <a:gd name="T30" fmla="*/ 34 w 110"/>
                  <a:gd name="T31" fmla="*/ 89 h 89"/>
                  <a:gd name="T32" fmla="*/ 110 w 110"/>
                  <a:gd name="T33" fmla="*/ 3 h 89"/>
                  <a:gd name="T34" fmla="*/ 85 w 110"/>
                  <a:gd name="T35" fmla="*/ 2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89">
                    <a:moveTo>
                      <a:pt x="85" y="22"/>
                    </a:moveTo>
                    <a:cubicBezTo>
                      <a:pt x="69" y="22"/>
                      <a:pt x="69" y="22"/>
                      <a:pt x="69" y="22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67" y="13"/>
                      <a:pt x="67" y="13"/>
                      <a:pt x="67" y="13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64" y="47"/>
                      <a:pt x="64" y="47"/>
                      <a:pt x="64" y="47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15" y="75"/>
                      <a:pt x="15" y="75"/>
                      <a:pt x="15" y="75"/>
                    </a:cubicBezTo>
                    <a:cubicBezTo>
                      <a:pt x="10" y="81"/>
                      <a:pt x="10" y="81"/>
                      <a:pt x="10" y="81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10" y="3"/>
                      <a:pt x="105" y="0"/>
                      <a:pt x="8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</p:grpSp>
        <p:grpSp>
          <p:nvGrpSpPr>
            <p:cNvPr id="64" name="Group 63出自【趣你的PPT】(微信:qunideppt)：最优质的PPT资源库"/>
            <p:cNvGrpSpPr/>
            <p:nvPr/>
          </p:nvGrpSpPr>
          <p:grpSpPr>
            <a:xfrm>
              <a:off x="4632634" y="4840893"/>
              <a:ext cx="806262" cy="506794"/>
              <a:chOff x="8491538" y="3690938"/>
              <a:chExt cx="1000124" cy="628650"/>
            </a:xfrm>
            <a:solidFill>
              <a:schemeClr val="bg1"/>
            </a:solidFill>
          </p:grpSpPr>
          <p:sp>
            <p:nvSpPr>
              <p:cNvPr id="6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8491538" y="3925888"/>
                <a:ext cx="395287" cy="393700"/>
              </a:xfrm>
              <a:custGeom>
                <a:avLst/>
                <a:gdLst>
                  <a:gd name="T0" fmla="*/ 32 w 64"/>
                  <a:gd name="T1" fmla="*/ 0 h 64"/>
                  <a:gd name="T2" fmla="*/ 0 w 64"/>
                  <a:gd name="T3" fmla="*/ 32 h 64"/>
                  <a:gd name="T4" fmla="*/ 33 w 64"/>
                  <a:gd name="T5" fmla="*/ 64 h 64"/>
                  <a:gd name="T6" fmla="*/ 64 w 64"/>
                  <a:gd name="T7" fmla="*/ 32 h 64"/>
                  <a:gd name="T8" fmla="*/ 32 w 64"/>
                  <a:gd name="T9" fmla="*/ 0 h 64"/>
                  <a:gd name="T10" fmla="*/ 33 w 64"/>
                  <a:gd name="T11" fmla="*/ 56 h 64"/>
                  <a:gd name="T12" fmla="*/ 9 w 64"/>
                  <a:gd name="T13" fmla="*/ 32 h 64"/>
                  <a:gd name="T14" fmla="*/ 32 w 64"/>
                  <a:gd name="T15" fmla="*/ 9 h 64"/>
                  <a:gd name="T16" fmla="*/ 56 w 64"/>
                  <a:gd name="T17" fmla="*/ 33 h 64"/>
                  <a:gd name="T18" fmla="*/ 33 w 64"/>
                  <a:gd name="T19" fmla="*/ 56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4">
                    <a:moveTo>
                      <a:pt x="32" y="0"/>
                    </a:moveTo>
                    <a:cubicBezTo>
                      <a:pt x="14" y="0"/>
                      <a:pt x="0" y="15"/>
                      <a:pt x="0" y="32"/>
                    </a:cubicBezTo>
                    <a:cubicBezTo>
                      <a:pt x="1" y="50"/>
                      <a:pt x="15" y="64"/>
                      <a:pt x="33" y="64"/>
                    </a:cubicBezTo>
                    <a:cubicBezTo>
                      <a:pt x="50" y="64"/>
                      <a:pt x="64" y="50"/>
                      <a:pt x="64" y="32"/>
                    </a:cubicBezTo>
                    <a:cubicBezTo>
                      <a:pt x="64" y="14"/>
                      <a:pt x="50" y="0"/>
                      <a:pt x="32" y="0"/>
                    </a:cubicBezTo>
                    <a:close/>
                    <a:moveTo>
                      <a:pt x="33" y="56"/>
                    </a:moveTo>
                    <a:cubicBezTo>
                      <a:pt x="20" y="56"/>
                      <a:pt x="9" y="45"/>
                      <a:pt x="9" y="32"/>
                    </a:cubicBezTo>
                    <a:cubicBezTo>
                      <a:pt x="8" y="19"/>
                      <a:pt x="19" y="9"/>
                      <a:pt x="32" y="9"/>
                    </a:cubicBezTo>
                    <a:cubicBezTo>
                      <a:pt x="45" y="9"/>
                      <a:pt x="56" y="20"/>
                      <a:pt x="56" y="33"/>
                    </a:cubicBezTo>
                    <a:cubicBezTo>
                      <a:pt x="56" y="45"/>
                      <a:pt x="46" y="56"/>
                      <a:pt x="33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6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9096375" y="3919538"/>
                <a:ext cx="395287" cy="400050"/>
              </a:xfrm>
              <a:custGeom>
                <a:avLst/>
                <a:gdLst>
                  <a:gd name="T0" fmla="*/ 32 w 64"/>
                  <a:gd name="T1" fmla="*/ 0 h 65"/>
                  <a:gd name="T2" fmla="*/ 0 w 64"/>
                  <a:gd name="T3" fmla="*/ 33 h 65"/>
                  <a:gd name="T4" fmla="*/ 32 w 64"/>
                  <a:gd name="T5" fmla="*/ 64 h 65"/>
                  <a:gd name="T6" fmla="*/ 64 w 64"/>
                  <a:gd name="T7" fmla="*/ 32 h 65"/>
                  <a:gd name="T8" fmla="*/ 32 w 64"/>
                  <a:gd name="T9" fmla="*/ 0 h 65"/>
                  <a:gd name="T10" fmla="*/ 32 w 64"/>
                  <a:gd name="T11" fmla="*/ 56 h 65"/>
                  <a:gd name="T12" fmla="*/ 8 w 64"/>
                  <a:gd name="T13" fmla="*/ 32 h 65"/>
                  <a:gd name="T14" fmla="*/ 32 w 64"/>
                  <a:gd name="T15" fmla="*/ 9 h 65"/>
                  <a:gd name="T16" fmla="*/ 55 w 64"/>
                  <a:gd name="T17" fmla="*/ 33 h 65"/>
                  <a:gd name="T18" fmla="*/ 32 w 64"/>
                  <a:gd name="T19" fmla="*/ 5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5">
                    <a:moveTo>
                      <a:pt x="32" y="0"/>
                    </a:moveTo>
                    <a:cubicBezTo>
                      <a:pt x="14" y="1"/>
                      <a:pt x="0" y="15"/>
                      <a:pt x="0" y="33"/>
                    </a:cubicBezTo>
                    <a:cubicBezTo>
                      <a:pt x="0" y="50"/>
                      <a:pt x="14" y="65"/>
                      <a:pt x="32" y="64"/>
                    </a:cubicBezTo>
                    <a:cubicBezTo>
                      <a:pt x="50" y="64"/>
                      <a:pt x="64" y="50"/>
                      <a:pt x="64" y="32"/>
                    </a:cubicBezTo>
                    <a:cubicBezTo>
                      <a:pt x="64" y="15"/>
                      <a:pt x="49" y="0"/>
                      <a:pt x="32" y="0"/>
                    </a:cubicBezTo>
                    <a:close/>
                    <a:moveTo>
                      <a:pt x="32" y="56"/>
                    </a:moveTo>
                    <a:cubicBezTo>
                      <a:pt x="19" y="56"/>
                      <a:pt x="8" y="46"/>
                      <a:pt x="8" y="32"/>
                    </a:cubicBezTo>
                    <a:cubicBezTo>
                      <a:pt x="8" y="19"/>
                      <a:pt x="19" y="9"/>
                      <a:pt x="32" y="9"/>
                    </a:cubicBezTo>
                    <a:cubicBezTo>
                      <a:pt x="44" y="10"/>
                      <a:pt x="55" y="20"/>
                      <a:pt x="55" y="33"/>
                    </a:cubicBezTo>
                    <a:cubicBezTo>
                      <a:pt x="56" y="46"/>
                      <a:pt x="45" y="56"/>
                      <a:pt x="32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67" name="出自【趣你的PPT】(微信:qunideppt)：最优质的PPT资源库"/>
              <p:cNvSpPr/>
              <p:nvPr/>
            </p:nvSpPr>
            <p:spPr bwMode="auto">
              <a:xfrm>
                <a:off x="9059863" y="3716338"/>
                <a:ext cx="239712" cy="393700"/>
              </a:xfrm>
              <a:custGeom>
                <a:avLst/>
                <a:gdLst>
                  <a:gd name="T0" fmla="*/ 151 w 151"/>
                  <a:gd name="T1" fmla="*/ 244 h 248"/>
                  <a:gd name="T2" fmla="*/ 62 w 151"/>
                  <a:gd name="T3" fmla="*/ 0 h 248"/>
                  <a:gd name="T4" fmla="*/ 3 w 151"/>
                  <a:gd name="T5" fmla="*/ 0 h 248"/>
                  <a:gd name="T6" fmla="*/ 0 w 151"/>
                  <a:gd name="T7" fmla="*/ 15 h 248"/>
                  <a:gd name="T8" fmla="*/ 46 w 151"/>
                  <a:gd name="T9" fmla="*/ 19 h 248"/>
                  <a:gd name="T10" fmla="*/ 140 w 151"/>
                  <a:gd name="T11" fmla="*/ 248 h 248"/>
                  <a:gd name="T12" fmla="*/ 151 w 151"/>
                  <a:gd name="T13" fmla="*/ 244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248">
                    <a:moveTo>
                      <a:pt x="151" y="244"/>
                    </a:moveTo>
                    <a:lnTo>
                      <a:pt x="62" y="0"/>
                    </a:lnTo>
                    <a:lnTo>
                      <a:pt x="3" y="0"/>
                    </a:lnTo>
                    <a:lnTo>
                      <a:pt x="0" y="15"/>
                    </a:lnTo>
                    <a:lnTo>
                      <a:pt x="46" y="19"/>
                    </a:lnTo>
                    <a:lnTo>
                      <a:pt x="140" y="248"/>
                    </a:lnTo>
                    <a:lnTo>
                      <a:pt x="151" y="2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7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8682038" y="3740151"/>
                <a:ext cx="512762" cy="461963"/>
              </a:xfrm>
              <a:custGeom>
                <a:avLst/>
                <a:gdLst>
                  <a:gd name="T0" fmla="*/ 81 w 83"/>
                  <a:gd name="T1" fmla="*/ 15 h 75"/>
                  <a:gd name="T2" fmla="*/ 27 w 83"/>
                  <a:gd name="T3" fmla="*/ 15 h 75"/>
                  <a:gd name="T4" fmla="*/ 21 w 83"/>
                  <a:gd name="T5" fmla="*/ 0 h 75"/>
                  <a:gd name="T6" fmla="*/ 18 w 83"/>
                  <a:gd name="T7" fmla="*/ 5 h 75"/>
                  <a:gd name="T8" fmla="*/ 23 w 83"/>
                  <a:gd name="T9" fmla="*/ 17 h 75"/>
                  <a:gd name="T10" fmla="*/ 0 w 83"/>
                  <a:gd name="T11" fmla="*/ 58 h 75"/>
                  <a:gd name="T12" fmla="*/ 3 w 83"/>
                  <a:gd name="T13" fmla="*/ 62 h 75"/>
                  <a:gd name="T14" fmla="*/ 4 w 83"/>
                  <a:gd name="T15" fmla="*/ 60 h 75"/>
                  <a:gd name="T16" fmla="*/ 5 w 83"/>
                  <a:gd name="T17" fmla="*/ 64 h 75"/>
                  <a:gd name="T18" fmla="*/ 45 w 83"/>
                  <a:gd name="T19" fmla="*/ 69 h 75"/>
                  <a:gd name="T20" fmla="*/ 59 w 83"/>
                  <a:gd name="T21" fmla="*/ 68 h 75"/>
                  <a:gd name="T22" fmla="*/ 57 w 83"/>
                  <a:gd name="T23" fmla="*/ 57 h 75"/>
                  <a:gd name="T24" fmla="*/ 77 w 83"/>
                  <a:gd name="T25" fmla="*/ 27 h 75"/>
                  <a:gd name="T26" fmla="*/ 83 w 83"/>
                  <a:gd name="T27" fmla="*/ 20 h 75"/>
                  <a:gd name="T28" fmla="*/ 81 w 83"/>
                  <a:gd name="T29" fmla="*/ 15 h 75"/>
                  <a:gd name="T30" fmla="*/ 5 w 83"/>
                  <a:gd name="T31" fmla="*/ 59 h 75"/>
                  <a:gd name="T32" fmla="*/ 27 w 83"/>
                  <a:gd name="T33" fmla="*/ 21 h 75"/>
                  <a:gd name="T34" fmla="*/ 44 w 83"/>
                  <a:gd name="T35" fmla="*/ 57 h 75"/>
                  <a:gd name="T36" fmla="*/ 5 w 83"/>
                  <a:gd name="T37" fmla="*/ 59 h 75"/>
                  <a:gd name="T38" fmla="*/ 53 w 83"/>
                  <a:gd name="T39" fmla="*/ 55 h 75"/>
                  <a:gd name="T40" fmla="*/ 50 w 83"/>
                  <a:gd name="T41" fmla="*/ 55 h 75"/>
                  <a:gd name="T42" fmla="*/ 31 w 83"/>
                  <a:gd name="T43" fmla="*/ 20 h 75"/>
                  <a:gd name="T44" fmla="*/ 75 w 83"/>
                  <a:gd name="T45" fmla="*/ 20 h 75"/>
                  <a:gd name="T46" fmla="*/ 53 w 83"/>
                  <a:gd name="T47" fmla="*/ 5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3" h="75">
                    <a:moveTo>
                      <a:pt x="81" y="15"/>
                    </a:moveTo>
                    <a:cubicBezTo>
                      <a:pt x="27" y="15"/>
                      <a:pt x="27" y="15"/>
                      <a:pt x="27" y="15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3" y="62"/>
                      <a:pt x="3" y="62"/>
                      <a:pt x="3" y="62"/>
                    </a:cubicBezTo>
                    <a:cubicBezTo>
                      <a:pt x="4" y="60"/>
                      <a:pt x="4" y="60"/>
                      <a:pt x="4" y="60"/>
                    </a:cubicBezTo>
                    <a:cubicBezTo>
                      <a:pt x="5" y="64"/>
                      <a:pt x="5" y="64"/>
                      <a:pt x="5" y="64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5" y="69"/>
                      <a:pt x="56" y="75"/>
                      <a:pt x="59" y="68"/>
                    </a:cubicBezTo>
                    <a:cubicBezTo>
                      <a:pt x="63" y="60"/>
                      <a:pt x="57" y="57"/>
                      <a:pt x="57" y="57"/>
                    </a:cubicBezTo>
                    <a:cubicBezTo>
                      <a:pt x="57" y="57"/>
                      <a:pt x="74" y="31"/>
                      <a:pt x="77" y="27"/>
                    </a:cubicBezTo>
                    <a:cubicBezTo>
                      <a:pt x="80" y="22"/>
                      <a:pt x="83" y="20"/>
                      <a:pt x="83" y="20"/>
                    </a:cubicBezTo>
                    <a:lnTo>
                      <a:pt x="81" y="15"/>
                    </a:lnTo>
                    <a:close/>
                    <a:moveTo>
                      <a:pt x="5" y="59"/>
                    </a:moveTo>
                    <a:cubicBezTo>
                      <a:pt x="27" y="21"/>
                      <a:pt x="27" y="21"/>
                      <a:pt x="27" y="21"/>
                    </a:cubicBezTo>
                    <a:cubicBezTo>
                      <a:pt x="32" y="28"/>
                      <a:pt x="44" y="57"/>
                      <a:pt x="44" y="57"/>
                    </a:cubicBezTo>
                    <a:lnTo>
                      <a:pt x="5" y="59"/>
                    </a:lnTo>
                    <a:close/>
                    <a:moveTo>
                      <a:pt x="53" y="55"/>
                    </a:moveTo>
                    <a:cubicBezTo>
                      <a:pt x="50" y="55"/>
                      <a:pt x="50" y="55"/>
                      <a:pt x="50" y="55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75" y="20"/>
                      <a:pt x="75" y="20"/>
                      <a:pt x="75" y="20"/>
                    </a:cubicBezTo>
                    <a:lnTo>
                      <a:pt x="53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71" name="出自【趣你的PPT】(微信:qunideppt)：最优质的PPT资源库"/>
              <p:cNvSpPr/>
              <p:nvPr/>
            </p:nvSpPr>
            <p:spPr bwMode="auto">
              <a:xfrm>
                <a:off x="8726488" y="3690938"/>
                <a:ext cx="209550" cy="111125"/>
              </a:xfrm>
              <a:custGeom>
                <a:avLst/>
                <a:gdLst>
                  <a:gd name="T0" fmla="*/ 34 w 34"/>
                  <a:gd name="T1" fmla="*/ 9 h 18"/>
                  <a:gd name="T2" fmla="*/ 24 w 34"/>
                  <a:gd name="T3" fmla="*/ 4 h 18"/>
                  <a:gd name="T4" fmla="*/ 3 w 34"/>
                  <a:gd name="T5" fmla="*/ 3 h 18"/>
                  <a:gd name="T6" fmla="*/ 7 w 34"/>
                  <a:gd name="T7" fmla="*/ 15 h 18"/>
                  <a:gd name="T8" fmla="*/ 19 w 34"/>
                  <a:gd name="T9" fmla="*/ 11 h 18"/>
                  <a:gd name="T10" fmla="*/ 34 w 34"/>
                  <a:gd name="T1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18">
                    <a:moveTo>
                      <a:pt x="34" y="9"/>
                    </a:moveTo>
                    <a:cubicBezTo>
                      <a:pt x="34" y="9"/>
                      <a:pt x="33" y="5"/>
                      <a:pt x="24" y="4"/>
                    </a:cubicBezTo>
                    <a:cubicBezTo>
                      <a:pt x="15" y="3"/>
                      <a:pt x="5" y="0"/>
                      <a:pt x="3" y="3"/>
                    </a:cubicBezTo>
                    <a:cubicBezTo>
                      <a:pt x="0" y="6"/>
                      <a:pt x="4" y="13"/>
                      <a:pt x="7" y="15"/>
                    </a:cubicBezTo>
                    <a:cubicBezTo>
                      <a:pt x="10" y="18"/>
                      <a:pt x="16" y="11"/>
                      <a:pt x="19" y="11"/>
                    </a:cubicBezTo>
                    <a:cubicBezTo>
                      <a:pt x="22" y="11"/>
                      <a:pt x="32" y="12"/>
                      <a:pt x="3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72" name="出自【趣你的PPT】(微信:qunideppt)：最优质的PPT资源库"/>
              <p:cNvSpPr/>
              <p:nvPr/>
            </p:nvSpPr>
            <p:spPr bwMode="auto">
              <a:xfrm>
                <a:off x="8645525" y="4079876"/>
                <a:ext cx="85725" cy="85725"/>
              </a:xfrm>
              <a:custGeom>
                <a:avLst/>
                <a:gdLst>
                  <a:gd name="T0" fmla="*/ 14 w 14"/>
                  <a:gd name="T1" fmla="*/ 7 h 14"/>
                  <a:gd name="T2" fmla="*/ 7 w 14"/>
                  <a:gd name="T3" fmla="*/ 14 h 14"/>
                  <a:gd name="T4" fmla="*/ 0 w 14"/>
                  <a:gd name="T5" fmla="*/ 7 h 14"/>
                  <a:gd name="T6" fmla="*/ 7 w 14"/>
                  <a:gd name="T7" fmla="*/ 0 h 14"/>
                  <a:gd name="T8" fmla="*/ 14 w 14"/>
                  <a:gd name="T9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4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73" name="出自【趣你的PPT】(微信:qunideppt)：最优质的PPT资源库"/>
              <p:cNvSpPr/>
              <p:nvPr/>
            </p:nvSpPr>
            <p:spPr bwMode="auto">
              <a:xfrm>
                <a:off x="9250363" y="4079876"/>
                <a:ext cx="87312" cy="85725"/>
              </a:xfrm>
              <a:custGeom>
                <a:avLst/>
                <a:gdLst>
                  <a:gd name="T0" fmla="*/ 14 w 14"/>
                  <a:gd name="T1" fmla="*/ 7 h 14"/>
                  <a:gd name="T2" fmla="*/ 7 w 14"/>
                  <a:gd name="T3" fmla="*/ 14 h 14"/>
                  <a:gd name="T4" fmla="*/ 1 w 14"/>
                  <a:gd name="T5" fmla="*/ 7 h 14"/>
                  <a:gd name="T6" fmla="*/ 7 w 14"/>
                  <a:gd name="T7" fmla="*/ 1 h 14"/>
                  <a:gd name="T8" fmla="*/ 14 w 14"/>
                  <a:gd name="T9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0" y="3"/>
                      <a:pt x="3" y="1"/>
                      <a:pt x="7" y="1"/>
                    </a:cubicBezTo>
                    <a:cubicBezTo>
                      <a:pt x="11" y="0"/>
                      <a:pt x="13" y="3"/>
                      <a:pt x="1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74" name="出自【趣你的PPT】(微信:qunideppt)：最优质的PPT资源库"/>
              <p:cNvSpPr/>
              <p:nvPr/>
            </p:nvSpPr>
            <p:spPr bwMode="auto">
              <a:xfrm>
                <a:off x="8786813" y="3765551"/>
                <a:ext cx="44450" cy="30163"/>
              </a:xfrm>
              <a:custGeom>
                <a:avLst/>
                <a:gdLst>
                  <a:gd name="T0" fmla="*/ 6 w 7"/>
                  <a:gd name="T1" fmla="*/ 0 h 5"/>
                  <a:gd name="T2" fmla="*/ 1 w 7"/>
                  <a:gd name="T3" fmla="*/ 3 h 5"/>
                  <a:gd name="T4" fmla="*/ 1 w 7"/>
                  <a:gd name="T5" fmla="*/ 5 h 5"/>
                  <a:gd name="T6" fmla="*/ 7 w 7"/>
                  <a:gd name="T7" fmla="*/ 2 h 5"/>
                  <a:gd name="T8" fmla="*/ 6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6" y="0"/>
                    </a:moveTo>
                    <a:cubicBezTo>
                      <a:pt x="6" y="0"/>
                      <a:pt x="2" y="3"/>
                      <a:pt x="1" y="3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7" y="2"/>
                      <a:pt x="7" y="2"/>
                      <a:pt x="7" y="2"/>
                    </a:cubicBez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75" name="出自【趣你的PPT】(微信:qunideppt)：最优质的PPT资源库"/>
              <p:cNvSpPr/>
              <p:nvPr/>
            </p:nvSpPr>
            <p:spPr bwMode="auto">
              <a:xfrm>
                <a:off x="9053513" y="3697288"/>
                <a:ext cx="73025" cy="61913"/>
              </a:xfrm>
              <a:custGeom>
                <a:avLst/>
                <a:gdLst>
                  <a:gd name="T0" fmla="*/ 46 w 46"/>
                  <a:gd name="T1" fmla="*/ 39 h 39"/>
                  <a:gd name="T2" fmla="*/ 46 w 46"/>
                  <a:gd name="T3" fmla="*/ 0 h 39"/>
                  <a:gd name="T4" fmla="*/ 0 w 46"/>
                  <a:gd name="T5" fmla="*/ 8 h 39"/>
                  <a:gd name="T6" fmla="*/ 0 w 46"/>
                  <a:gd name="T7" fmla="*/ 35 h 39"/>
                  <a:gd name="T8" fmla="*/ 46 w 46"/>
                  <a:gd name="T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9">
                    <a:moveTo>
                      <a:pt x="46" y="39"/>
                    </a:moveTo>
                    <a:lnTo>
                      <a:pt x="46" y="0"/>
                    </a:lnTo>
                    <a:lnTo>
                      <a:pt x="0" y="8"/>
                    </a:lnTo>
                    <a:lnTo>
                      <a:pt x="0" y="35"/>
                    </a:lnTo>
                    <a:lnTo>
                      <a:pt x="46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</p:grpSp>
        <p:grpSp>
          <p:nvGrpSpPr>
            <p:cNvPr id="76" name="Group 75出自【趣你的PPT】(微信:qunideppt)：最优质的PPT资源库"/>
            <p:cNvGrpSpPr/>
            <p:nvPr/>
          </p:nvGrpSpPr>
          <p:grpSpPr>
            <a:xfrm>
              <a:off x="7109588" y="4702104"/>
              <a:ext cx="487597" cy="729477"/>
              <a:chOff x="10158413" y="3421063"/>
              <a:chExt cx="604837" cy="904876"/>
            </a:xfrm>
            <a:solidFill>
              <a:schemeClr val="bg1"/>
            </a:solidFill>
          </p:grpSpPr>
          <p:sp>
            <p:nvSpPr>
              <p:cNvPr id="7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10158413" y="3981451"/>
                <a:ext cx="604837" cy="301625"/>
              </a:xfrm>
              <a:custGeom>
                <a:avLst/>
                <a:gdLst>
                  <a:gd name="T0" fmla="*/ 0 w 98"/>
                  <a:gd name="T1" fmla="*/ 0 h 49"/>
                  <a:gd name="T2" fmla="*/ 49 w 98"/>
                  <a:gd name="T3" fmla="*/ 49 h 49"/>
                  <a:gd name="T4" fmla="*/ 98 w 98"/>
                  <a:gd name="T5" fmla="*/ 0 h 49"/>
                  <a:gd name="T6" fmla="*/ 0 w 98"/>
                  <a:gd name="T7" fmla="*/ 0 h 49"/>
                  <a:gd name="T8" fmla="*/ 21 w 98"/>
                  <a:gd name="T9" fmla="*/ 18 h 49"/>
                  <a:gd name="T10" fmla="*/ 16 w 98"/>
                  <a:gd name="T11" fmla="*/ 14 h 49"/>
                  <a:gd name="T12" fmla="*/ 21 w 98"/>
                  <a:gd name="T13" fmla="*/ 9 h 49"/>
                  <a:gd name="T14" fmla="*/ 26 w 98"/>
                  <a:gd name="T15" fmla="*/ 14 h 49"/>
                  <a:gd name="T16" fmla="*/ 21 w 98"/>
                  <a:gd name="T17" fmla="*/ 18 h 49"/>
                  <a:gd name="T18" fmla="*/ 40 w 98"/>
                  <a:gd name="T19" fmla="*/ 18 h 49"/>
                  <a:gd name="T20" fmla="*/ 35 w 98"/>
                  <a:gd name="T21" fmla="*/ 14 h 49"/>
                  <a:gd name="T22" fmla="*/ 40 w 98"/>
                  <a:gd name="T23" fmla="*/ 9 h 49"/>
                  <a:gd name="T24" fmla="*/ 45 w 98"/>
                  <a:gd name="T25" fmla="*/ 14 h 49"/>
                  <a:gd name="T26" fmla="*/ 40 w 98"/>
                  <a:gd name="T27" fmla="*/ 18 h 49"/>
                  <a:gd name="T28" fmla="*/ 59 w 98"/>
                  <a:gd name="T29" fmla="*/ 18 h 49"/>
                  <a:gd name="T30" fmla="*/ 54 w 98"/>
                  <a:gd name="T31" fmla="*/ 14 h 49"/>
                  <a:gd name="T32" fmla="*/ 59 w 98"/>
                  <a:gd name="T33" fmla="*/ 9 h 49"/>
                  <a:gd name="T34" fmla="*/ 64 w 98"/>
                  <a:gd name="T35" fmla="*/ 14 h 49"/>
                  <a:gd name="T36" fmla="*/ 59 w 98"/>
                  <a:gd name="T37" fmla="*/ 18 h 49"/>
                  <a:gd name="T38" fmla="*/ 78 w 98"/>
                  <a:gd name="T39" fmla="*/ 18 h 49"/>
                  <a:gd name="T40" fmla="*/ 73 w 98"/>
                  <a:gd name="T41" fmla="*/ 14 h 49"/>
                  <a:gd name="T42" fmla="*/ 78 w 98"/>
                  <a:gd name="T43" fmla="*/ 9 h 49"/>
                  <a:gd name="T44" fmla="*/ 83 w 98"/>
                  <a:gd name="T45" fmla="*/ 14 h 49"/>
                  <a:gd name="T46" fmla="*/ 78 w 98"/>
                  <a:gd name="T47" fmla="*/ 1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8" h="49">
                    <a:moveTo>
                      <a:pt x="0" y="0"/>
                    </a:moveTo>
                    <a:cubicBezTo>
                      <a:pt x="0" y="27"/>
                      <a:pt x="22" y="49"/>
                      <a:pt x="49" y="49"/>
                    </a:cubicBezTo>
                    <a:cubicBezTo>
                      <a:pt x="76" y="49"/>
                      <a:pt x="98" y="27"/>
                      <a:pt x="98" y="0"/>
                    </a:cubicBezTo>
                    <a:lnTo>
                      <a:pt x="0" y="0"/>
                    </a:lnTo>
                    <a:close/>
                    <a:moveTo>
                      <a:pt x="21" y="18"/>
                    </a:moveTo>
                    <a:cubicBezTo>
                      <a:pt x="18" y="18"/>
                      <a:pt x="16" y="16"/>
                      <a:pt x="16" y="14"/>
                    </a:cubicBezTo>
                    <a:cubicBezTo>
                      <a:pt x="16" y="11"/>
                      <a:pt x="18" y="9"/>
                      <a:pt x="21" y="9"/>
                    </a:cubicBezTo>
                    <a:cubicBezTo>
                      <a:pt x="23" y="9"/>
                      <a:pt x="26" y="11"/>
                      <a:pt x="26" y="14"/>
                    </a:cubicBezTo>
                    <a:cubicBezTo>
                      <a:pt x="26" y="16"/>
                      <a:pt x="23" y="18"/>
                      <a:pt x="21" y="18"/>
                    </a:cubicBezTo>
                    <a:close/>
                    <a:moveTo>
                      <a:pt x="40" y="18"/>
                    </a:moveTo>
                    <a:cubicBezTo>
                      <a:pt x="37" y="18"/>
                      <a:pt x="35" y="16"/>
                      <a:pt x="35" y="14"/>
                    </a:cubicBezTo>
                    <a:cubicBezTo>
                      <a:pt x="35" y="11"/>
                      <a:pt x="37" y="9"/>
                      <a:pt x="40" y="9"/>
                    </a:cubicBezTo>
                    <a:cubicBezTo>
                      <a:pt x="42" y="9"/>
                      <a:pt x="45" y="11"/>
                      <a:pt x="45" y="14"/>
                    </a:cubicBezTo>
                    <a:cubicBezTo>
                      <a:pt x="45" y="16"/>
                      <a:pt x="42" y="18"/>
                      <a:pt x="40" y="18"/>
                    </a:cubicBezTo>
                    <a:close/>
                    <a:moveTo>
                      <a:pt x="59" y="18"/>
                    </a:moveTo>
                    <a:cubicBezTo>
                      <a:pt x="56" y="18"/>
                      <a:pt x="54" y="16"/>
                      <a:pt x="54" y="14"/>
                    </a:cubicBezTo>
                    <a:cubicBezTo>
                      <a:pt x="54" y="11"/>
                      <a:pt x="56" y="9"/>
                      <a:pt x="59" y="9"/>
                    </a:cubicBezTo>
                    <a:cubicBezTo>
                      <a:pt x="61" y="9"/>
                      <a:pt x="64" y="11"/>
                      <a:pt x="64" y="14"/>
                    </a:cubicBezTo>
                    <a:cubicBezTo>
                      <a:pt x="64" y="16"/>
                      <a:pt x="61" y="18"/>
                      <a:pt x="59" y="18"/>
                    </a:cubicBezTo>
                    <a:close/>
                    <a:moveTo>
                      <a:pt x="78" y="18"/>
                    </a:moveTo>
                    <a:cubicBezTo>
                      <a:pt x="75" y="18"/>
                      <a:pt x="73" y="16"/>
                      <a:pt x="73" y="14"/>
                    </a:cubicBezTo>
                    <a:cubicBezTo>
                      <a:pt x="73" y="11"/>
                      <a:pt x="75" y="9"/>
                      <a:pt x="78" y="9"/>
                    </a:cubicBezTo>
                    <a:cubicBezTo>
                      <a:pt x="81" y="9"/>
                      <a:pt x="83" y="11"/>
                      <a:pt x="83" y="14"/>
                    </a:cubicBezTo>
                    <a:cubicBezTo>
                      <a:pt x="83" y="16"/>
                      <a:pt x="81" y="18"/>
                      <a:pt x="7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78" name="出自【趣你的PPT】(微信:qunideppt)：最优质的PPT资源库"/>
              <p:cNvSpPr/>
              <p:nvPr/>
            </p:nvSpPr>
            <p:spPr bwMode="auto">
              <a:xfrm>
                <a:off x="10171113" y="3532188"/>
                <a:ext cx="307975" cy="387350"/>
              </a:xfrm>
              <a:custGeom>
                <a:avLst/>
                <a:gdLst>
                  <a:gd name="T0" fmla="*/ 183 w 194"/>
                  <a:gd name="T1" fmla="*/ 0 h 244"/>
                  <a:gd name="T2" fmla="*/ 0 w 194"/>
                  <a:gd name="T3" fmla="*/ 244 h 244"/>
                  <a:gd name="T4" fmla="*/ 194 w 194"/>
                  <a:gd name="T5" fmla="*/ 244 h 244"/>
                  <a:gd name="T6" fmla="*/ 183 w 194"/>
                  <a:gd name="T7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4" h="244">
                    <a:moveTo>
                      <a:pt x="183" y="0"/>
                    </a:moveTo>
                    <a:lnTo>
                      <a:pt x="0" y="244"/>
                    </a:lnTo>
                    <a:lnTo>
                      <a:pt x="194" y="244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8F8F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79" name="出自【趣你的PPT】(微信:qunideppt)：最优质的PPT资源库"/>
              <p:cNvSpPr/>
              <p:nvPr/>
            </p:nvSpPr>
            <p:spPr bwMode="auto">
              <a:xfrm>
                <a:off x="10461625" y="3532188"/>
                <a:ext cx="301625" cy="387350"/>
              </a:xfrm>
              <a:custGeom>
                <a:avLst/>
                <a:gdLst>
                  <a:gd name="T0" fmla="*/ 11 w 190"/>
                  <a:gd name="T1" fmla="*/ 0 h 244"/>
                  <a:gd name="T2" fmla="*/ 190 w 190"/>
                  <a:gd name="T3" fmla="*/ 244 h 244"/>
                  <a:gd name="T4" fmla="*/ 0 w 190"/>
                  <a:gd name="T5" fmla="*/ 244 h 244"/>
                  <a:gd name="T6" fmla="*/ 11 w 190"/>
                  <a:gd name="T7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0" h="244">
                    <a:moveTo>
                      <a:pt x="11" y="0"/>
                    </a:moveTo>
                    <a:lnTo>
                      <a:pt x="190" y="244"/>
                    </a:lnTo>
                    <a:lnTo>
                      <a:pt x="0" y="244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8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0448925" y="3421063"/>
                <a:ext cx="36512" cy="5603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81" name="出自【趣你的PPT】(微信:qunideppt)：最优质的PPT资源库"/>
              <p:cNvSpPr/>
              <p:nvPr/>
            </p:nvSpPr>
            <p:spPr bwMode="auto">
              <a:xfrm>
                <a:off x="10250488" y="4178301"/>
                <a:ext cx="149225" cy="141288"/>
              </a:xfrm>
              <a:custGeom>
                <a:avLst/>
                <a:gdLst>
                  <a:gd name="T0" fmla="*/ 15 w 24"/>
                  <a:gd name="T1" fmla="*/ 5 h 23"/>
                  <a:gd name="T2" fmla="*/ 6 w 24"/>
                  <a:gd name="T3" fmla="*/ 14 h 23"/>
                  <a:gd name="T4" fmla="*/ 6 w 24"/>
                  <a:gd name="T5" fmla="*/ 23 h 23"/>
                  <a:gd name="T6" fmla="*/ 24 w 24"/>
                  <a:gd name="T7" fmla="*/ 5 h 23"/>
                  <a:gd name="T8" fmla="*/ 15 w 24"/>
                  <a:gd name="T9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3">
                    <a:moveTo>
                      <a:pt x="15" y="5"/>
                    </a:moveTo>
                    <a:cubicBezTo>
                      <a:pt x="15" y="10"/>
                      <a:pt x="11" y="14"/>
                      <a:pt x="6" y="14"/>
                    </a:cubicBezTo>
                    <a:cubicBezTo>
                      <a:pt x="0" y="14"/>
                      <a:pt x="0" y="23"/>
                      <a:pt x="6" y="23"/>
                    </a:cubicBezTo>
                    <a:cubicBezTo>
                      <a:pt x="16" y="23"/>
                      <a:pt x="23" y="15"/>
                      <a:pt x="24" y="5"/>
                    </a:cubicBezTo>
                    <a:cubicBezTo>
                      <a:pt x="24" y="0"/>
                      <a:pt x="15" y="0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82" name="出自【趣你的PPT】(微信:qunideppt)：最优质的PPT资源库"/>
              <p:cNvSpPr/>
              <p:nvPr/>
            </p:nvSpPr>
            <p:spPr bwMode="auto">
              <a:xfrm>
                <a:off x="10344150" y="4178301"/>
                <a:ext cx="215900" cy="147638"/>
              </a:xfrm>
              <a:custGeom>
                <a:avLst/>
                <a:gdLst>
                  <a:gd name="T0" fmla="*/ 26 w 35"/>
                  <a:gd name="T1" fmla="*/ 5 h 24"/>
                  <a:gd name="T2" fmla="*/ 9 w 35"/>
                  <a:gd name="T3" fmla="*/ 5 h 24"/>
                  <a:gd name="T4" fmla="*/ 0 w 35"/>
                  <a:gd name="T5" fmla="*/ 5 h 24"/>
                  <a:gd name="T6" fmla="*/ 18 w 35"/>
                  <a:gd name="T7" fmla="*/ 23 h 24"/>
                  <a:gd name="T8" fmla="*/ 35 w 35"/>
                  <a:gd name="T9" fmla="*/ 5 h 24"/>
                  <a:gd name="T10" fmla="*/ 26 w 35"/>
                  <a:gd name="T11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24">
                    <a:moveTo>
                      <a:pt x="26" y="5"/>
                    </a:moveTo>
                    <a:cubicBezTo>
                      <a:pt x="26" y="17"/>
                      <a:pt x="9" y="17"/>
                      <a:pt x="9" y="5"/>
                    </a:cubicBezTo>
                    <a:cubicBezTo>
                      <a:pt x="8" y="0"/>
                      <a:pt x="0" y="0"/>
                      <a:pt x="0" y="5"/>
                    </a:cubicBezTo>
                    <a:cubicBezTo>
                      <a:pt x="0" y="15"/>
                      <a:pt x="8" y="23"/>
                      <a:pt x="18" y="23"/>
                    </a:cubicBezTo>
                    <a:cubicBezTo>
                      <a:pt x="27" y="24"/>
                      <a:pt x="35" y="15"/>
                      <a:pt x="35" y="5"/>
                    </a:cubicBezTo>
                    <a:cubicBezTo>
                      <a:pt x="35" y="0"/>
                      <a:pt x="27" y="0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83" name="出自【趣你的PPT】(微信:qunideppt)：最优质的PPT资源库"/>
              <p:cNvSpPr/>
              <p:nvPr/>
            </p:nvSpPr>
            <p:spPr bwMode="auto">
              <a:xfrm>
                <a:off x="10504488" y="4178301"/>
                <a:ext cx="147637" cy="141288"/>
              </a:xfrm>
              <a:custGeom>
                <a:avLst/>
                <a:gdLst>
                  <a:gd name="T0" fmla="*/ 18 w 24"/>
                  <a:gd name="T1" fmla="*/ 14 h 23"/>
                  <a:gd name="T2" fmla="*/ 9 w 24"/>
                  <a:gd name="T3" fmla="*/ 5 h 23"/>
                  <a:gd name="T4" fmla="*/ 0 w 24"/>
                  <a:gd name="T5" fmla="*/ 5 h 23"/>
                  <a:gd name="T6" fmla="*/ 18 w 24"/>
                  <a:gd name="T7" fmla="*/ 23 h 23"/>
                  <a:gd name="T8" fmla="*/ 18 w 24"/>
                  <a:gd name="T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3">
                    <a:moveTo>
                      <a:pt x="18" y="14"/>
                    </a:moveTo>
                    <a:cubicBezTo>
                      <a:pt x="13" y="14"/>
                      <a:pt x="9" y="10"/>
                      <a:pt x="9" y="5"/>
                    </a:cubicBezTo>
                    <a:cubicBezTo>
                      <a:pt x="9" y="0"/>
                      <a:pt x="0" y="0"/>
                      <a:pt x="0" y="5"/>
                    </a:cubicBezTo>
                    <a:cubicBezTo>
                      <a:pt x="1" y="15"/>
                      <a:pt x="8" y="23"/>
                      <a:pt x="18" y="23"/>
                    </a:cubicBezTo>
                    <a:cubicBezTo>
                      <a:pt x="24" y="23"/>
                      <a:pt x="24" y="14"/>
                      <a:pt x="1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84" name="出自【趣你的PPT】(微信:qunideppt)：最优质的PPT资源库"/>
              <p:cNvSpPr/>
              <p:nvPr/>
            </p:nvSpPr>
            <p:spPr bwMode="auto">
              <a:xfrm>
                <a:off x="10479088" y="3427413"/>
                <a:ext cx="130175" cy="98425"/>
              </a:xfrm>
              <a:custGeom>
                <a:avLst/>
                <a:gdLst>
                  <a:gd name="T0" fmla="*/ 0 w 82"/>
                  <a:gd name="T1" fmla="*/ 0 h 62"/>
                  <a:gd name="T2" fmla="*/ 82 w 82"/>
                  <a:gd name="T3" fmla="*/ 31 h 62"/>
                  <a:gd name="T4" fmla="*/ 0 w 82"/>
                  <a:gd name="T5" fmla="*/ 62 h 62"/>
                  <a:gd name="T6" fmla="*/ 0 w 82"/>
                  <a:gd name="T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2" h="62">
                    <a:moveTo>
                      <a:pt x="0" y="0"/>
                    </a:moveTo>
                    <a:lnTo>
                      <a:pt x="82" y="31"/>
                    </a:lnTo>
                    <a:lnTo>
                      <a:pt x="0" y="6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</p:grpSp>
        <p:grpSp>
          <p:nvGrpSpPr>
            <p:cNvPr id="46" name="Group 45出自【趣你的PPT】(微信:qunideppt)：最优质的PPT资源库"/>
            <p:cNvGrpSpPr/>
            <p:nvPr/>
          </p:nvGrpSpPr>
          <p:grpSpPr>
            <a:xfrm>
              <a:off x="1080578" y="2477245"/>
              <a:ext cx="2583542" cy="921071"/>
              <a:chOff x="1146629" y="1849438"/>
              <a:chExt cx="2583542" cy="921071"/>
            </a:xfrm>
          </p:grpSpPr>
          <p:sp>
            <p:nvSpPr>
              <p:cNvPr id="47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48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51" name="Group 50出自【趣你的PPT】(微信:qunideppt)：最优质的PPT资源库"/>
            <p:cNvGrpSpPr/>
            <p:nvPr/>
          </p:nvGrpSpPr>
          <p:grpSpPr>
            <a:xfrm>
              <a:off x="8749950" y="2469988"/>
              <a:ext cx="2583542" cy="935585"/>
              <a:chOff x="1146629" y="1834924"/>
              <a:chExt cx="2583542" cy="935585"/>
            </a:xfrm>
          </p:grpSpPr>
          <p:sp>
            <p:nvSpPr>
              <p:cNvPr id="59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61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6401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8" name="Group 67出自【趣你的PPT】(微信:qunideppt)：最优质的PPT资源库"/>
            <p:cNvGrpSpPr/>
            <p:nvPr/>
          </p:nvGrpSpPr>
          <p:grpSpPr>
            <a:xfrm>
              <a:off x="1080578" y="4620839"/>
              <a:ext cx="2583542" cy="921071"/>
              <a:chOff x="1146629" y="1849438"/>
              <a:chExt cx="2583542" cy="921071"/>
            </a:xfrm>
          </p:grpSpPr>
          <p:sp>
            <p:nvSpPr>
              <p:cNvPr id="69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85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6" name="Group 85出自【趣你的PPT】(微信:qunideppt)：最优质的PPT资源库"/>
            <p:cNvGrpSpPr/>
            <p:nvPr/>
          </p:nvGrpSpPr>
          <p:grpSpPr>
            <a:xfrm>
              <a:off x="8749950" y="4613582"/>
              <a:ext cx="2583542" cy="935585"/>
              <a:chOff x="1146629" y="1834924"/>
              <a:chExt cx="2583542" cy="935585"/>
            </a:xfrm>
          </p:grpSpPr>
          <p:sp>
            <p:nvSpPr>
              <p:cNvPr id="87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88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6401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89" name="Group 88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90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91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92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10081942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出自【趣你的PPT】(微信:qunideppt)：最优质的PPT资源库"/>
          <p:cNvSpPr txBox="1"/>
          <p:nvPr/>
        </p:nvSpPr>
        <p:spPr>
          <a:xfrm>
            <a:off x="6651172" y="4381753"/>
            <a:ext cx="303711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dirty="0">
                <a:solidFill>
                  <a:prstClr val="white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2017</a:t>
            </a:r>
            <a:endParaRPr lang="zh-CN" altLang="en-US" sz="4500" dirty="0">
              <a:solidFill>
                <a:prstClr val="white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pic>
        <p:nvPicPr>
          <p:cNvPr id="15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3"/>
          <a:stretch>
            <a:fillRect/>
          </a:stretch>
        </p:blipFill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FDEC5"/>
          </a:solidFill>
        </p:spPr>
      </p:pic>
      <p:sp>
        <p:nvSpPr>
          <p:cNvPr id="16" name="出自【趣你的PPT】(微信:qunideppt)：最优质的PPT资源库"/>
          <p:cNvSpPr txBox="1"/>
          <p:nvPr/>
        </p:nvSpPr>
        <p:spPr>
          <a:xfrm>
            <a:off x="2944586" y="1325880"/>
            <a:ext cx="342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Part1</a:t>
            </a:r>
            <a:endParaRPr lang="zh-CN" altLang="en-US" sz="6000" dirty="0">
              <a:solidFill>
                <a:prstClr val="black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2884715" y="2586893"/>
            <a:ext cx="3548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选题背景</a:t>
            </a: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145972" y="2586893"/>
            <a:ext cx="302622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出自【趣你的PPT】(微信:qunideppt)：最优质的PPT资源库"/>
          <p:cNvCxnSpPr/>
          <p:nvPr/>
        </p:nvCxnSpPr>
        <p:spPr>
          <a:xfrm>
            <a:off x="3145972" y="3408022"/>
            <a:ext cx="302622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60015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出自【趣你的PPT】(微信:qunideppt)：最优质的PPT资源库出自【趣你的PPT】(微信:qunideppt)：最优质的PPT资源库"/>
          <p:cNvGrpSpPr/>
          <p:nvPr/>
        </p:nvGrpSpPr>
        <p:grpSpPr>
          <a:xfrm>
            <a:off x="4331356" y="2903992"/>
            <a:ext cx="572114" cy="2239508"/>
            <a:chOff x="5775142" y="3871990"/>
            <a:chExt cx="762818" cy="2986010"/>
          </a:xfrm>
          <a:solidFill>
            <a:schemeClr val="accent1"/>
          </a:solidFill>
        </p:grpSpPr>
        <p:sp>
          <p:nvSpPr>
            <p:cNvPr id="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927415" y="3871990"/>
              <a:ext cx="458271" cy="200420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56551" y="3871990"/>
              <a:ext cx="229135" cy="200420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 bwMode="auto">
            <a:xfrm>
              <a:off x="5775142" y="5876198"/>
              <a:ext cx="762818" cy="981802"/>
            </a:xfrm>
            <a:custGeom>
              <a:avLst/>
              <a:gdLst>
                <a:gd name="T0" fmla="*/ 105 w 526"/>
                <a:gd name="T1" fmla="*/ 0 h 677"/>
                <a:gd name="T2" fmla="*/ 421 w 526"/>
                <a:gd name="T3" fmla="*/ 0 h 677"/>
                <a:gd name="T4" fmla="*/ 526 w 526"/>
                <a:gd name="T5" fmla="*/ 677 h 677"/>
                <a:gd name="T6" fmla="*/ 0 w 526"/>
                <a:gd name="T7" fmla="*/ 677 h 677"/>
                <a:gd name="T8" fmla="*/ 105 w 526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6" h="677">
                  <a:moveTo>
                    <a:pt x="105" y="0"/>
                  </a:moveTo>
                  <a:lnTo>
                    <a:pt x="421" y="0"/>
                  </a:lnTo>
                  <a:lnTo>
                    <a:pt x="526" y="677"/>
                  </a:lnTo>
                  <a:lnTo>
                    <a:pt x="0" y="677"/>
                  </a:lnTo>
                  <a:lnTo>
                    <a:pt x="105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 bwMode="auto">
            <a:xfrm>
              <a:off x="6156551" y="5876198"/>
              <a:ext cx="381409" cy="981802"/>
            </a:xfrm>
            <a:custGeom>
              <a:avLst/>
              <a:gdLst>
                <a:gd name="T0" fmla="*/ 158 w 263"/>
                <a:gd name="T1" fmla="*/ 0 h 677"/>
                <a:gd name="T2" fmla="*/ 0 w 263"/>
                <a:gd name="T3" fmla="*/ 0 h 677"/>
                <a:gd name="T4" fmla="*/ 0 w 263"/>
                <a:gd name="T5" fmla="*/ 677 h 677"/>
                <a:gd name="T6" fmla="*/ 263 w 263"/>
                <a:gd name="T7" fmla="*/ 677 h 677"/>
                <a:gd name="T8" fmla="*/ 158 w 263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677">
                  <a:moveTo>
                    <a:pt x="158" y="0"/>
                  </a:moveTo>
                  <a:lnTo>
                    <a:pt x="0" y="0"/>
                  </a:lnTo>
                  <a:lnTo>
                    <a:pt x="0" y="677"/>
                  </a:lnTo>
                  <a:lnTo>
                    <a:pt x="263" y="677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3" name="Group 2出自【趣你的PPT】(微信:qunideppt)：最优质的PPT资源库出自【趣你的PPT】(微信:qunideppt)：最优质的PPT资源库"/>
          <p:cNvGrpSpPr/>
          <p:nvPr/>
        </p:nvGrpSpPr>
        <p:grpSpPr>
          <a:xfrm>
            <a:off x="2365942" y="2903992"/>
            <a:ext cx="1429196" cy="2239508"/>
            <a:chOff x="3154588" y="3871990"/>
            <a:chExt cx="1905595" cy="2986010"/>
          </a:xfrm>
          <a:solidFill>
            <a:schemeClr val="accent1"/>
          </a:solidFill>
        </p:grpSpPr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603362" y="3871990"/>
              <a:ext cx="456821" cy="200420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832497" y="3871990"/>
              <a:ext cx="227686" cy="2004209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 bwMode="auto">
            <a:xfrm>
              <a:off x="3154588" y="5876198"/>
              <a:ext cx="1905594" cy="981802"/>
            </a:xfrm>
            <a:custGeom>
              <a:avLst/>
              <a:gdLst>
                <a:gd name="T0" fmla="*/ 1314 w 1314"/>
                <a:gd name="T1" fmla="*/ 0 h 677"/>
                <a:gd name="T2" fmla="*/ 999 w 1314"/>
                <a:gd name="T3" fmla="*/ 0 h 677"/>
                <a:gd name="T4" fmla="*/ 0 w 1314"/>
                <a:gd name="T5" fmla="*/ 677 h 677"/>
                <a:gd name="T6" fmla="*/ 597 w 1314"/>
                <a:gd name="T7" fmla="*/ 677 h 677"/>
                <a:gd name="T8" fmla="*/ 1314 w 1314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4" h="677">
                  <a:moveTo>
                    <a:pt x="1314" y="0"/>
                  </a:moveTo>
                  <a:lnTo>
                    <a:pt x="999" y="0"/>
                  </a:lnTo>
                  <a:lnTo>
                    <a:pt x="0" y="677"/>
                  </a:lnTo>
                  <a:lnTo>
                    <a:pt x="597" y="677"/>
                  </a:lnTo>
                  <a:lnTo>
                    <a:pt x="1314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5" name="出自【趣你的PPT】(微信:qunideppt)：最优质的PPT资源库"/>
            <p:cNvSpPr/>
            <p:nvPr/>
          </p:nvSpPr>
          <p:spPr bwMode="auto">
            <a:xfrm>
              <a:off x="3572252" y="5876198"/>
              <a:ext cx="1487929" cy="981802"/>
            </a:xfrm>
            <a:custGeom>
              <a:avLst/>
              <a:gdLst>
                <a:gd name="T0" fmla="*/ 1026 w 1026"/>
                <a:gd name="T1" fmla="*/ 0 h 677"/>
                <a:gd name="T2" fmla="*/ 869 w 1026"/>
                <a:gd name="T3" fmla="*/ 0 h 677"/>
                <a:gd name="T4" fmla="*/ 0 w 1026"/>
                <a:gd name="T5" fmla="*/ 677 h 677"/>
                <a:gd name="T6" fmla="*/ 310 w 1026"/>
                <a:gd name="T7" fmla="*/ 677 h 677"/>
                <a:gd name="T8" fmla="*/ 1026 w 1026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6" h="677">
                  <a:moveTo>
                    <a:pt x="1026" y="0"/>
                  </a:moveTo>
                  <a:lnTo>
                    <a:pt x="869" y="0"/>
                  </a:lnTo>
                  <a:lnTo>
                    <a:pt x="0" y="677"/>
                  </a:lnTo>
                  <a:lnTo>
                    <a:pt x="310" y="677"/>
                  </a:lnTo>
                  <a:lnTo>
                    <a:pt x="1026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7" name="Group 6出自【趣你的PPT】(微信:qunideppt)：最优质的PPT资源库出自【趣你的PPT】(微信:qunideppt)：最优质的PPT资源库"/>
          <p:cNvGrpSpPr/>
          <p:nvPr/>
        </p:nvGrpSpPr>
        <p:grpSpPr>
          <a:xfrm>
            <a:off x="3360069" y="2151327"/>
            <a:ext cx="2514689" cy="2992174"/>
            <a:chOff x="4480092" y="2868435"/>
            <a:chExt cx="3352918" cy="3989565"/>
          </a:xfrm>
          <a:solidFill>
            <a:schemeClr val="accent2"/>
          </a:solidFill>
        </p:grpSpPr>
        <p:sp>
          <p:nvSpPr>
            <p:cNvPr id="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64664" y="3370212"/>
              <a:ext cx="458271" cy="250598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93799" y="3370212"/>
              <a:ext cx="229135" cy="250598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 bwMode="auto">
            <a:xfrm>
              <a:off x="4480092" y="5876198"/>
              <a:ext cx="1242842" cy="981802"/>
            </a:xfrm>
            <a:custGeom>
              <a:avLst/>
              <a:gdLst>
                <a:gd name="T0" fmla="*/ 857 w 857"/>
                <a:gd name="T1" fmla="*/ 0 h 677"/>
                <a:gd name="T2" fmla="*/ 541 w 857"/>
                <a:gd name="T3" fmla="*/ 0 h 677"/>
                <a:gd name="T4" fmla="*/ 0 w 857"/>
                <a:gd name="T5" fmla="*/ 677 h 677"/>
                <a:gd name="T6" fmla="*/ 563 w 857"/>
                <a:gd name="T7" fmla="*/ 677 h 677"/>
                <a:gd name="T8" fmla="*/ 857 w 857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7" h="677">
                  <a:moveTo>
                    <a:pt x="857" y="0"/>
                  </a:moveTo>
                  <a:lnTo>
                    <a:pt x="541" y="0"/>
                  </a:lnTo>
                  <a:lnTo>
                    <a:pt x="0" y="677"/>
                  </a:lnTo>
                  <a:lnTo>
                    <a:pt x="563" y="677"/>
                  </a:lnTo>
                  <a:lnTo>
                    <a:pt x="85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 bwMode="auto">
            <a:xfrm>
              <a:off x="4881805" y="5876198"/>
              <a:ext cx="841130" cy="981802"/>
            </a:xfrm>
            <a:custGeom>
              <a:avLst/>
              <a:gdLst>
                <a:gd name="T0" fmla="*/ 580 w 580"/>
                <a:gd name="T1" fmla="*/ 0 h 677"/>
                <a:gd name="T2" fmla="*/ 422 w 580"/>
                <a:gd name="T3" fmla="*/ 0 h 677"/>
                <a:gd name="T4" fmla="*/ 0 w 580"/>
                <a:gd name="T5" fmla="*/ 677 h 677"/>
                <a:gd name="T6" fmla="*/ 286 w 580"/>
                <a:gd name="T7" fmla="*/ 677 h 677"/>
                <a:gd name="T8" fmla="*/ 580 w 580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0" h="677">
                  <a:moveTo>
                    <a:pt x="580" y="0"/>
                  </a:moveTo>
                  <a:lnTo>
                    <a:pt x="422" y="0"/>
                  </a:lnTo>
                  <a:lnTo>
                    <a:pt x="0" y="677"/>
                  </a:lnTo>
                  <a:lnTo>
                    <a:pt x="286" y="677"/>
                  </a:lnTo>
                  <a:lnTo>
                    <a:pt x="5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90168" y="2868435"/>
              <a:ext cx="458271" cy="30077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819303" y="2868435"/>
              <a:ext cx="229135" cy="30077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6" name="出自【趣你的PPT】(微信:qunideppt)：最优质的PPT资源库"/>
            <p:cNvSpPr/>
            <p:nvPr/>
          </p:nvSpPr>
          <p:spPr bwMode="auto">
            <a:xfrm>
              <a:off x="6590168" y="5876198"/>
              <a:ext cx="1242842" cy="981802"/>
            </a:xfrm>
            <a:custGeom>
              <a:avLst/>
              <a:gdLst>
                <a:gd name="T0" fmla="*/ 0 w 857"/>
                <a:gd name="T1" fmla="*/ 0 h 677"/>
                <a:gd name="T2" fmla="*/ 316 w 857"/>
                <a:gd name="T3" fmla="*/ 0 h 677"/>
                <a:gd name="T4" fmla="*/ 857 w 857"/>
                <a:gd name="T5" fmla="*/ 677 h 677"/>
                <a:gd name="T6" fmla="*/ 294 w 857"/>
                <a:gd name="T7" fmla="*/ 677 h 677"/>
                <a:gd name="T8" fmla="*/ 0 w 857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7" h="677">
                  <a:moveTo>
                    <a:pt x="0" y="0"/>
                  </a:moveTo>
                  <a:lnTo>
                    <a:pt x="316" y="0"/>
                  </a:lnTo>
                  <a:lnTo>
                    <a:pt x="857" y="677"/>
                  </a:lnTo>
                  <a:lnTo>
                    <a:pt x="294" y="67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7" name="出自【趣你的PPT】(微信:qunideppt)：最优质的PPT资源库"/>
            <p:cNvSpPr/>
            <p:nvPr/>
          </p:nvSpPr>
          <p:spPr bwMode="auto">
            <a:xfrm>
              <a:off x="6819303" y="5876198"/>
              <a:ext cx="1013707" cy="981802"/>
            </a:xfrm>
            <a:custGeom>
              <a:avLst/>
              <a:gdLst>
                <a:gd name="T0" fmla="*/ 158 w 699"/>
                <a:gd name="T1" fmla="*/ 0 h 677"/>
                <a:gd name="T2" fmla="*/ 0 w 699"/>
                <a:gd name="T3" fmla="*/ 0 h 677"/>
                <a:gd name="T4" fmla="*/ 415 w 699"/>
                <a:gd name="T5" fmla="*/ 677 h 677"/>
                <a:gd name="T6" fmla="*/ 699 w 699"/>
                <a:gd name="T7" fmla="*/ 677 h 677"/>
                <a:gd name="T8" fmla="*/ 158 w 699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9" h="677">
                  <a:moveTo>
                    <a:pt x="158" y="0"/>
                  </a:moveTo>
                  <a:lnTo>
                    <a:pt x="0" y="0"/>
                  </a:lnTo>
                  <a:lnTo>
                    <a:pt x="415" y="677"/>
                  </a:lnTo>
                  <a:lnTo>
                    <a:pt x="699" y="677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5" name="Group 4出自【趣你的PPT】(微信:qunideppt)：最优质的PPT资源库出自【趣你的PPT】(微信:qunideppt)：最优质的PPT资源库"/>
          <p:cNvGrpSpPr/>
          <p:nvPr/>
        </p:nvGrpSpPr>
        <p:grpSpPr>
          <a:xfrm>
            <a:off x="5439689" y="1778256"/>
            <a:ext cx="1429196" cy="3365244"/>
            <a:chOff x="7252919" y="2371008"/>
            <a:chExt cx="1905594" cy="4486992"/>
          </a:xfrm>
          <a:solidFill>
            <a:schemeClr val="accent1"/>
          </a:solidFill>
        </p:grpSpPr>
        <p:sp>
          <p:nvSpPr>
            <p:cNvPr id="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52919" y="2371008"/>
              <a:ext cx="456821" cy="350519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482055" y="2371008"/>
              <a:ext cx="227686" cy="350519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8" name="出自【趣你的PPT】(微信:qunideppt)：最优质的PPT资源库"/>
            <p:cNvSpPr/>
            <p:nvPr/>
          </p:nvSpPr>
          <p:spPr bwMode="auto">
            <a:xfrm>
              <a:off x="7252919" y="5876198"/>
              <a:ext cx="1905594" cy="981802"/>
            </a:xfrm>
            <a:custGeom>
              <a:avLst/>
              <a:gdLst>
                <a:gd name="T0" fmla="*/ 0 w 1314"/>
                <a:gd name="T1" fmla="*/ 0 h 677"/>
                <a:gd name="T2" fmla="*/ 315 w 1314"/>
                <a:gd name="T3" fmla="*/ 0 h 677"/>
                <a:gd name="T4" fmla="*/ 1314 w 1314"/>
                <a:gd name="T5" fmla="*/ 677 h 677"/>
                <a:gd name="T6" fmla="*/ 717 w 1314"/>
                <a:gd name="T7" fmla="*/ 677 h 677"/>
                <a:gd name="T8" fmla="*/ 0 w 1314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4" h="677">
                  <a:moveTo>
                    <a:pt x="0" y="0"/>
                  </a:moveTo>
                  <a:lnTo>
                    <a:pt x="315" y="0"/>
                  </a:lnTo>
                  <a:lnTo>
                    <a:pt x="1314" y="677"/>
                  </a:lnTo>
                  <a:lnTo>
                    <a:pt x="717" y="67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9" name="出自【趣你的PPT】(微信:qunideppt)：最优质的PPT资源库"/>
            <p:cNvSpPr/>
            <p:nvPr/>
          </p:nvSpPr>
          <p:spPr bwMode="auto">
            <a:xfrm>
              <a:off x="7482055" y="5876198"/>
              <a:ext cx="1676458" cy="981802"/>
            </a:xfrm>
            <a:custGeom>
              <a:avLst/>
              <a:gdLst>
                <a:gd name="T0" fmla="*/ 157 w 1156"/>
                <a:gd name="T1" fmla="*/ 0 h 677"/>
                <a:gd name="T2" fmla="*/ 0 w 1156"/>
                <a:gd name="T3" fmla="*/ 0 h 677"/>
                <a:gd name="T4" fmla="*/ 870 w 1156"/>
                <a:gd name="T5" fmla="*/ 677 h 677"/>
                <a:gd name="T6" fmla="*/ 1156 w 1156"/>
                <a:gd name="T7" fmla="*/ 677 h 677"/>
                <a:gd name="T8" fmla="*/ 157 w 1156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677">
                  <a:moveTo>
                    <a:pt x="157" y="0"/>
                  </a:moveTo>
                  <a:lnTo>
                    <a:pt x="0" y="0"/>
                  </a:lnTo>
                  <a:lnTo>
                    <a:pt x="870" y="677"/>
                  </a:lnTo>
                  <a:lnTo>
                    <a:pt x="1156" y="677"/>
                  </a:lnTo>
                  <a:lnTo>
                    <a:pt x="157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sp>
        <p:nvSpPr>
          <p:cNvPr id="7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64641" y="1039731"/>
            <a:ext cx="492714" cy="491626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17871" y="991873"/>
            <a:ext cx="587341" cy="698282"/>
          </a:xfrm>
          <a:custGeom>
            <a:avLst/>
            <a:gdLst>
              <a:gd name="T0" fmla="*/ 418 w 1200"/>
              <a:gd name="T1" fmla="*/ 1172 h 1426"/>
              <a:gd name="T2" fmla="*/ 0 w 1200"/>
              <a:gd name="T3" fmla="*/ 600 h 1426"/>
              <a:gd name="T4" fmla="*/ 600 w 1200"/>
              <a:gd name="T5" fmla="*/ 0 h 1426"/>
              <a:gd name="T6" fmla="*/ 1200 w 1200"/>
              <a:gd name="T7" fmla="*/ 600 h 1426"/>
              <a:gd name="T8" fmla="*/ 782 w 1200"/>
              <a:gd name="T9" fmla="*/ 1172 h 1426"/>
              <a:gd name="T10" fmla="*/ 600 w 1200"/>
              <a:gd name="T11" fmla="*/ 1426 h 1426"/>
              <a:gd name="T12" fmla="*/ 418 w 1200"/>
              <a:gd name="T13" fmla="*/ 1172 h 1426"/>
              <a:gd name="T14" fmla="*/ 1050 w 1200"/>
              <a:gd name="T15" fmla="*/ 600 h 1426"/>
              <a:gd name="T16" fmla="*/ 600 w 1200"/>
              <a:gd name="T17" fmla="*/ 150 h 1426"/>
              <a:gd name="T18" fmla="*/ 150 w 1200"/>
              <a:gd name="T19" fmla="*/ 600 h 1426"/>
              <a:gd name="T20" fmla="*/ 600 w 1200"/>
              <a:gd name="T21" fmla="*/ 1050 h 1426"/>
              <a:gd name="T22" fmla="*/ 1050 w 1200"/>
              <a:gd name="T23" fmla="*/ 600 h 1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200" h="1426">
                <a:moveTo>
                  <a:pt x="418" y="1172"/>
                </a:moveTo>
                <a:cubicBezTo>
                  <a:pt x="176" y="1095"/>
                  <a:pt x="0" y="868"/>
                  <a:pt x="0" y="600"/>
                </a:cubicBezTo>
                <a:cubicBezTo>
                  <a:pt x="0" y="269"/>
                  <a:pt x="269" y="0"/>
                  <a:pt x="600" y="0"/>
                </a:cubicBezTo>
                <a:cubicBezTo>
                  <a:pt x="932" y="0"/>
                  <a:pt x="1200" y="269"/>
                  <a:pt x="1200" y="600"/>
                </a:cubicBezTo>
                <a:cubicBezTo>
                  <a:pt x="1200" y="868"/>
                  <a:pt x="1025" y="1095"/>
                  <a:pt x="782" y="1172"/>
                </a:cubicBezTo>
                <a:cubicBezTo>
                  <a:pt x="600" y="1426"/>
                  <a:pt x="600" y="1426"/>
                  <a:pt x="600" y="1426"/>
                </a:cubicBezTo>
                <a:lnTo>
                  <a:pt x="418" y="1172"/>
                </a:lnTo>
                <a:close/>
                <a:moveTo>
                  <a:pt x="1050" y="600"/>
                </a:moveTo>
                <a:cubicBezTo>
                  <a:pt x="1050" y="351"/>
                  <a:pt x="849" y="150"/>
                  <a:pt x="600" y="150"/>
                </a:cubicBezTo>
                <a:cubicBezTo>
                  <a:pt x="352" y="150"/>
                  <a:pt x="150" y="351"/>
                  <a:pt x="150" y="600"/>
                </a:cubicBezTo>
                <a:cubicBezTo>
                  <a:pt x="150" y="849"/>
                  <a:pt x="352" y="1050"/>
                  <a:pt x="600" y="1050"/>
                </a:cubicBezTo>
                <a:cubicBezTo>
                  <a:pt x="849" y="1050"/>
                  <a:pt x="1050" y="849"/>
                  <a:pt x="1050" y="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79" name="出自【趣你的PPT】(微信:qunideppt)：最优质的PPT资源库"/>
          <p:cNvSpPr/>
          <p:nvPr/>
        </p:nvSpPr>
        <p:spPr bwMode="auto">
          <a:xfrm>
            <a:off x="5611541" y="991873"/>
            <a:ext cx="293670" cy="698282"/>
          </a:xfrm>
          <a:custGeom>
            <a:avLst/>
            <a:gdLst>
              <a:gd name="T0" fmla="*/ 0 w 600"/>
              <a:gd name="T1" fmla="*/ 150 h 1426"/>
              <a:gd name="T2" fmla="*/ 450 w 600"/>
              <a:gd name="T3" fmla="*/ 600 h 1426"/>
              <a:gd name="T4" fmla="*/ 0 w 600"/>
              <a:gd name="T5" fmla="*/ 1050 h 1426"/>
              <a:gd name="T6" fmla="*/ 0 w 600"/>
              <a:gd name="T7" fmla="*/ 1050 h 1426"/>
              <a:gd name="T8" fmla="*/ 0 w 600"/>
              <a:gd name="T9" fmla="*/ 1426 h 1426"/>
              <a:gd name="T10" fmla="*/ 182 w 600"/>
              <a:gd name="T11" fmla="*/ 1172 h 1426"/>
              <a:gd name="T12" fmla="*/ 600 w 600"/>
              <a:gd name="T13" fmla="*/ 600 h 1426"/>
              <a:gd name="T14" fmla="*/ 0 w 600"/>
              <a:gd name="T15" fmla="*/ 0 h 1426"/>
              <a:gd name="T16" fmla="*/ 0 w 600"/>
              <a:gd name="T17" fmla="*/ 0 h 1426"/>
              <a:gd name="T18" fmla="*/ 0 w 600"/>
              <a:gd name="T19" fmla="*/ 150 h 1426"/>
              <a:gd name="T20" fmla="*/ 0 w 600"/>
              <a:gd name="T21" fmla="*/ 150 h 1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00" h="1426">
                <a:moveTo>
                  <a:pt x="0" y="150"/>
                </a:moveTo>
                <a:cubicBezTo>
                  <a:pt x="249" y="150"/>
                  <a:pt x="450" y="351"/>
                  <a:pt x="450" y="600"/>
                </a:cubicBezTo>
                <a:cubicBezTo>
                  <a:pt x="450" y="849"/>
                  <a:pt x="249" y="1050"/>
                  <a:pt x="0" y="1050"/>
                </a:cubicBezTo>
                <a:cubicBezTo>
                  <a:pt x="0" y="1050"/>
                  <a:pt x="0" y="1050"/>
                  <a:pt x="0" y="1050"/>
                </a:cubicBezTo>
                <a:cubicBezTo>
                  <a:pt x="0" y="1426"/>
                  <a:pt x="0" y="1426"/>
                  <a:pt x="0" y="1426"/>
                </a:cubicBezTo>
                <a:cubicBezTo>
                  <a:pt x="182" y="1172"/>
                  <a:pt x="182" y="1172"/>
                  <a:pt x="182" y="1172"/>
                </a:cubicBezTo>
                <a:cubicBezTo>
                  <a:pt x="425" y="1095"/>
                  <a:pt x="600" y="868"/>
                  <a:pt x="600" y="600"/>
                </a:cubicBezTo>
                <a:cubicBezTo>
                  <a:pt x="600" y="269"/>
                  <a:pt x="332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29901" y="1136533"/>
            <a:ext cx="362194" cy="292583"/>
          </a:xfrm>
          <a:custGeom>
            <a:avLst/>
            <a:gdLst>
              <a:gd name="T0" fmla="*/ 718 w 742"/>
              <a:gd name="T1" fmla="*/ 247 h 598"/>
              <a:gd name="T2" fmla="*/ 672 w 742"/>
              <a:gd name="T3" fmla="*/ 247 h 598"/>
              <a:gd name="T4" fmla="*/ 606 w 742"/>
              <a:gd name="T5" fmla="*/ 135 h 598"/>
              <a:gd name="T6" fmla="*/ 628 w 742"/>
              <a:gd name="T7" fmla="*/ 14 h 598"/>
              <a:gd name="T8" fmla="*/ 488 w 742"/>
              <a:gd name="T9" fmla="*/ 73 h 598"/>
              <a:gd name="T10" fmla="*/ 392 w 742"/>
              <a:gd name="T11" fmla="*/ 61 h 598"/>
              <a:gd name="T12" fmla="*/ 129 w 742"/>
              <a:gd name="T13" fmla="*/ 198 h 598"/>
              <a:gd name="T14" fmla="*/ 79 w 742"/>
              <a:gd name="T15" fmla="*/ 198 h 598"/>
              <a:gd name="T16" fmla="*/ 48 w 742"/>
              <a:gd name="T17" fmla="*/ 185 h 598"/>
              <a:gd name="T18" fmla="*/ 35 w 742"/>
              <a:gd name="T19" fmla="*/ 154 h 598"/>
              <a:gd name="T20" fmla="*/ 79 w 742"/>
              <a:gd name="T21" fmla="*/ 110 h 598"/>
              <a:gd name="T22" fmla="*/ 110 w 742"/>
              <a:gd name="T23" fmla="*/ 123 h 598"/>
              <a:gd name="T24" fmla="*/ 135 w 742"/>
              <a:gd name="T25" fmla="*/ 123 h 598"/>
              <a:gd name="T26" fmla="*/ 135 w 742"/>
              <a:gd name="T27" fmla="*/ 98 h 598"/>
              <a:gd name="T28" fmla="*/ 79 w 742"/>
              <a:gd name="T29" fmla="*/ 75 h 598"/>
              <a:gd name="T30" fmla="*/ 0 w 742"/>
              <a:gd name="T31" fmla="*/ 154 h 598"/>
              <a:gd name="T32" fmla="*/ 23 w 742"/>
              <a:gd name="T33" fmla="*/ 210 h 598"/>
              <a:gd name="T34" fmla="*/ 79 w 742"/>
              <a:gd name="T35" fmla="*/ 233 h 598"/>
              <a:gd name="T36" fmla="*/ 115 w 742"/>
              <a:gd name="T37" fmla="*/ 233 h 598"/>
              <a:gd name="T38" fmla="*/ 106 w 742"/>
              <a:gd name="T39" fmla="*/ 297 h 598"/>
              <a:gd name="T40" fmla="*/ 164 w 742"/>
              <a:gd name="T41" fmla="*/ 446 h 598"/>
              <a:gd name="T42" fmla="*/ 139 w 742"/>
              <a:gd name="T43" fmla="*/ 581 h 598"/>
              <a:gd name="T44" fmla="*/ 153 w 742"/>
              <a:gd name="T45" fmla="*/ 598 h 598"/>
              <a:gd name="T46" fmla="*/ 254 w 742"/>
              <a:gd name="T47" fmla="*/ 598 h 598"/>
              <a:gd name="T48" fmla="*/ 273 w 742"/>
              <a:gd name="T49" fmla="*/ 581 h 598"/>
              <a:gd name="T50" fmla="*/ 278 w 742"/>
              <a:gd name="T51" fmla="*/ 515 h 598"/>
              <a:gd name="T52" fmla="*/ 392 w 742"/>
              <a:gd name="T53" fmla="*/ 532 h 598"/>
              <a:gd name="T54" fmla="*/ 479 w 742"/>
              <a:gd name="T55" fmla="*/ 523 h 598"/>
              <a:gd name="T56" fmla="*/ 483 w 742"/>
              <a:gd name="T57" fmla="*/ 581 h 598"/>
              <a:gd name="T58" fmla="*/ 502 w 742"/>
              <a:gd name="T59" fmla="*/ 598 h 598"/>
              <a:gd name="T60" fmla="*/ 603 w 742"/>
              <a:gd name="T61" fmla="*/ 598 h 598"/>
              <a:gd name="T62" fmla="*/ 617 w 742"/>
              <a:gd name="T63" fmla="*/ 581 h 598"/>
              <a:gd name="T64" fmla="*/ 596 w 742"/>
              <a:gd name="T65" fmla="*/ 468 h 598"/>
              <a:gd name="T66" fmla="*/ 654 w 742"/>
              <a:gd name="T67" fmla="*/ 396 h 598"/>
              <a:gd name="T68" fmla="*/ 718 w 742"/>
              <a:gd name="T69" fmla="*/ 396 h 598"/>
              <a:gd name="T70" fmla="*/ 742 w 742"/>
              <a:gd name="T71" fmla="*/ 371 h 598"/>
              <a:gd name="T72" fmla="*/ 742 w 742"/>
              <a:gd name="T73" fmla="*/ 272 h 598"/>
              <a:gd name="T74" fmla="*/ 718 w 742"/>
              <a:gd name="T75" fmla="*/ 247 h 598"/>
              <a:gd name="T76" fmla="*/ 493 w 742"/>
              <a:gd name="T77" fmla="*/ 140 h 598"/>
              <a:gd name="T78" fmla="*/ 471 w 742"/>
              <a:gd name="T79" fmla="*/ 152 h 598"/>
              <a:gd name="T80" fmla="*/ 392 w 742"/>
              <a:gd name="T81" fmla="*/ 141 h 598"/>
              <a:gd name="T82" fmla="*/ 298 w 742"/>
              <a:gd name="T83" fmla="*/ 156 h 598"/>
              <a:gd name="T84" fmla="*/ 292 w 742"/>
              <a:gd name="T85" fmla="*/ 157 h 598"/>
              <a:gd name="T86" fmla="*/ 276 w 742"/>
              <a:gd name="T87" fmla="*/ 146 h 598"/>
              <a:gd name="T88" fmla="*/ 286 w 742"/>
              <a:gd name="T89" fmla="*/ 124 h 598"/>
              <a:gd name="T90" fmla="*/ 392 w 742"/>
              <a:gd name="T91" fmla="*/ 107 h 598"/>
              <a:gd name="T92" fmla="*/ 481 w 742"/>
              <a:gd name="T93" fmla="*/ 118 h 598"/>
              <a:gd name="T94" fmla="*/ 493 w 742"/>
              <a:gd name="T95" fmla="*/ 140 h 598"/>
              <a:gd name="T96" fmla="*/ 574 w 742"/>
              <a:gd name="T97" fmla="*/ 271 h 598"/>
              <a:gd name="T98" fmla="*/ 538 w 742"/>
              <a:gd name="T99" fmla="*/ 235 h 598"/>
              <a:gd name="T100" fmla="*/ 574 w 742"/>
              <a:gd name="T101" fmla="*/ 198 h 598"/>
              <a:gd name="T102" fmla="*/ 611 w 742"/>
              <a:gd name="T103" fmla="*/ 235 h 598"/>
              <a:gd name="T104" fmla="*/ 574 w 742"/>
              <a:gd name="T105" fmla="*/ 271 h 5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42" h="598">
                <a:moveTo>
                  <a:pt x="718" y="247"/>
                </a:moveTo>
                <a:cubicBezTo>
                  <a:pt x="672" y="247"/>
                  <a:pt x="672" y="247"/>
                  <a:pt x="672" y="247"/>
                </a:cubicBezTo>
                <a:cubicBezTo>
                  <a:pt x="662" y="204"/>
                  <a:pt x="640" y="166"/>
                  <a:pt x="606" y="135"/>
                </a:cubicBezTo>
                <a:cubicBezTo>
                  <a:pt x="623" y="91"/>
                  <a:pt x="646" y="20"/>
                  <a:pt x="628" y="14"/>
                </a:cubicBezTo>
                <a:cubicBezTo>
                  <a:pt x="577" y="0"/>
                  <a:pt x="518" y="46"/>
                  <a:pt x="488" y="73"/>
                </a:cubicBezTo>
                <a:cubicBezTo>
                  <a:pt x="459" y="66"/>
                  <a:pt x="427" y="61"/>
                  <a:pt x="392" y="61"/>
                </a:cubicBezTo>
                <a:cubicBezTo>
                  <a:pt x="263" y="61"/>
                  <a:pt x="170" y="117"/>
                  <a:pt x="129" y="198"/>
                </a:cubicBezTo>
                <a:cubicBezTo>
                  <a:pt x="79" y="198"/>
                  <a:pt x="79" y="198"/>
                  <a:pt x="79" y="198"/>
                </a:cubicBezTo>
                <a:cubicBezTo>
                  <a:pt x="67" y="198"/>
                  <a:pt x="56" y="193"/>
                  <a:pt x="48" y="185"/>
                </a:cubicBezTo>
                <a:cubicBezTo>
                  <a:pt x="39" y="177"/>
                  <a:pt x="35" y="166"/>
                  <a:pt x="35" y="154"/>
                </a:cubicBezTo>
                <a:cubicBezTo>
                  <a:pt x="35" y="130"/>
                  <a:pt x="55" y="110"/>
                  <a:pt x="79" y="110"/>
                </a:cubicBezTo>
                <a:cubicBezTo>
                  <a:pt x="91" y="110"/>
                  <a:pt x="102" y="114"/>
                  <a:pt x="110" y="123"/>
                </a:cubicBezTo>
                <a:cubicBezTo>
                  <a:pt x="117" y="130"/>
                  <a:pt x="128" y="130"/>
                  <a:pt x="135" y="123"/>
                </a:cubicBezTo>
                <a:cubicBezTo>
                  <a:pt x="142" y="116"/>
                  <a:pt x="142" y="105"/>
                  <a:pt x="135" y="98"/>
                </a:cubicBezTo>
                <a:cubicBezTo>
                  <a:pt x="120" y="83"/>
                  <a:pt x="100" y="75"/>
                  <a:pt x="79" y="75"/>
                </a:cubicBezTo>
                <a:cubicBezTo>
                  <a:pt x="35" y="75"/>
                  <a:pt x="0" y="110"/>
                  <a:pt x="0" y="154"/>
                </a:cubicBezTo>
                <a:cubicBezTo>
                  <a:pt x="0" y="175"/>
                  <a:pt x="8" y="195"/>
                  <a:pt x="23" y="210"/>
                </a:cubicBezTo>
                <a:cubicBezTo>
                  <a:pt x="38" y="225"/>
                  <a:pt x="58" y="233"/>
                  <a:pt x="79" y="233"/>
                </a:cubicBezTo>
                <a:cubicBezTo>
                  <a:pt x="115" y="233"/>
                  <a:pt x="115" y="233"/>
                  <a:pt x="115" y="233"/>
                </a:cubicBezTo>
                <a:cubicBezTo>
                  <a:pt x="109" y="253"/>
                  <a:pt x="106" y="275"/>
                  <a:pt x="106" y="297"/>
                </a:cubicBezTo>
                <a:cubicBezTo>
                  <a:pt x="106" y="353"/>
                  <a:pt x="126" y="405"/>
                  <a:pt x="164" y="446"/>
                </a:cubicBezTo>
                <a:cubicBezTo>
                  <a:pt x="139" y="581"/>
                  <a:pt x="139" y="581"/>
                  <a:pt x="139" y="581"/>
                </a:cubicBezTo>
                <a:cubicBezTo>
                  <a:pt x="137" y="591"/>
                  <a:pt x="143" y="598"/>
                  <a:pt x="153" y="598"/>
                </a:cubicBezTo>
                <a:cubicBezTo>
                  <a:pt x="254" y="598"/>
                  <a:pt x="254" y="598"/>
                  <a:pt x="254" y="598"/>
                </a:cubicBezTo>
                <a:cubicBezTo>
                  <a:pt x="264" y="598"/>
                  <a:pt x="272" y="591"/>
                  <a:pt x="273" y="581"/>
                </a:cubicBezTo>
                <a:cubicBezTo>
                  <a:pt x="278" y="515"/>
                  <a:pt x="278" y="515"/>
                  <a:pt x="278" y="515"/>
                </a:cubicBezTo>
                <a:cubicBezTo>
                  <a:pt x="312" y="526"/>
                  <a:pt x="350" y="532"/>
                  <a:pt x="392" y="532"/>
                </a:cubicBezTo>
                <a:cubicBezTo>
                  <a:pt x="423" y="532"/>
                  <a:pt x="452" y="529"/>
                  <a:pt x="479" y="523"/>
                </a:cubicBezTo>
                <a:cubicBezTo>
                  <a:pt x="483" y="581"/>
                  <a:pt x="483" y="581"/>
                  <a:pt x="483" y="581"/>
                </a:cubicBezTo>
                <a:cubicBezTo>
                  <a:pt x="484" y="591"/>
                  <a:pt x="493" y="598"/>
                  <a:pt x="502" y="598"/>
                </a:cubicBezTo>
                <a:cubicBezTo>
                  <a:pt x="603" y="598"/>
                  <a:pt x="603" y="598"/>
                  <a:pt x="603" y="598"/>
                </a:cubicBezTo>
                <a:cubicBezTo>
                  <a:pt x="613" y="598"/>
                  <a:pt x="619" y="591"/>
                  <a:pt x="617" y="581"/>
                </a:cubicBezTo>
                <a:cubicBezTo>
                  <a:pt x="596" y="468"/>
                  <a:pt x="596" y="468"/>
                  <a:pt x="596" y="468"/>
                </a:cubicBezTo>
                <a:cubicBezTo>
                  <a:pt x="621" y="447"/>
                  <a:pt x="640" y="423"/>
                  <a:pt x="654" y="396"/>
                </a:cubicBezTo>
                <a:cubicBezTo>
                  <a:pt x="718" y="396"/>
                  <a:pt x="718" y="396"/>
                  <a:pt x="718" y="396"/>
                </a:cubicBezTo>
                <a:cubicBezTo>
                  <a:pt x="731" y="396"/>
                  <a:pt x="742" y="385"/>
                  <a:pt x="742" y="371"/>
                </a:cubicBezTo>
                <a:cubicBezTo>
                  <a:pt x="742" y="272"/>
                  <a:pt x="742" y="272"/>
                  <a:pt x="742" y="272"/>
                </a:cubicBezTo>
                <a:cubicBezTo>
                  <a:pt x="742" y="258"/>
                  <a:pt x="731" y="247"/>
                  <a:pt x="718" y="247"/>
                </a:cubicBezTo>
                <a:close/>
                <a:moveTo>
                  <a:pt x="493" y="140"/>
                </a:moveTo>
                <a:cubicBezTo>
                  <a:pt x="490" y="149"/>
                  <a:pt x="480" y="155"/>
                  <a:pt x="471" y="152"/>
                </a:cubicBezTo>
                <a:cubicBezTo>
                  <a:pt x="447" y="145"/>
                  <a:pt x="420" y="141"/>
                  <a:pt x="392" y="141"/>
                </a:cubicBezTo>
                <a:cubicBezTo>
                  <a:pt x="358" y="141"/>
                  <a:pt x="326" y="146"/>
                  <a:pt x="298" y="156"/>
                </a:cubicBezTo>
                <a:cubicBezTo>
                  <a:pt x="296" y="157"/>
                  <a:pt x="294" y="157"/>
                  <a:pt x="292" y="157"/>
                </a:cubicBezTo>
                <a:cubicBezTo>
                  <a:pt x="285" y="157"/>
                  <a:pt x="278" y="153"/>
                  <a:pt x="276" y="146"/>
                </a:cubicBezTo>
                <a:cubicBezTo>
                  <a:pt x="273" y="137"/>
                  <a:pt x="277" y="127"/>
                  <a:pt x="286" y="124"/>
                </a:cubicBezTo>
                <a:cubicBezTo>
                  <a:pt x="318" y="112"/>
                  <a:pt x="354" y="107"/>
                  <a:pt x="392" y="107"/>
                </a:cubicBezTo>
                <a:cubicBezTo>
                  <a:pt x="423" y="107"/>
                  <a:pt x="453" y="111"/>
                  <a:pt x="481" y="118"/>
                </a:cubicBezTo>
                <a:cubicBezTo>
                  <a:pt x="490" y="121"/>
                  <a:pt x="495" y="131"/>
                  <a:pt x="493" y="140"/>
                </a:cubicBezTo>
                <a:close/>
                <a:moveTo>
                  <a:pt x="574" y="271"/>
                </a:moveTo>
                <a:cubicBezTo>
                  <a:pt x="554" y="271"/>
                  <a:pt x="538" y="255"/>
                  <a:pt x="538" y="235"/>
                </a:cubicBezTo>
                <a:cubicBezTo>
                  <a:pt x="538" y="214"/>
                  <a:pt x="554" y="198"/>
                  <a:pt x="574" y="198"/>
                </a:cubicBezTo>
                <a:cubicBezTo>
                  <a:pt x="594" y="198"/>
                  <a:pt x="611" y="214"/>
                  <a:pt x="611" y="235"/>
                </a:cubicBezTo>
                <a:cubicBezTo>
                  <a:pt x="611" y="255"/>
                  <a:pt x="594" y="271"/>
                  <a:pt x="574" y="27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71600" y="2155677"/>
            <a:ext cx="491626" cy="492714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23743" y="2107820"/>
            <a:ext cx="587341" cy="698282"/>
          </a:xfrm>
          <a:custGeom>
            <a:avLst/>
            <a:gdLst>
              <a:gd name="T0" fmla="*/ 418 w 1200"/>
              <a:gd name="T1" fmla="*/ 1172 h 1426"/>
              <a:gd name="T2" fmla="*/ 0 w 1200"/>
              <a:gd name="T3" fmla="*/ 600 h 1426"/>
              <a:gd name="T4" fmla="*/ 600 w 1200"/>
              <a:gd name="T5" fmla="*/ 0 h 1426"/>
              <a:gd name="T6" fmla="*/ 1200 w 1200"/>
              <a:gd name="T7" fmla="*/ 600 h 1426"/>
              <a:gd name="T8" fmla="*/ 782 w 1200"/>
              <a:gd name="T9" fmla="*/ 1172 h 1426"/>
              <a:gd name="T10" fmla="*/ 600 w 1200"/>
              <a:gd name="T11" fmla="*/ 1426 h 1426"/>
              <a:gd name="T12" fmla="*/ 418 w 1200"/>
              <a:gd name="T13" fmla="*/ 1172 h 1426"/>
              <a:gd name="T14" fmla="*/ 1050 w 1200"/>
              <a:gd name="T15" fmla="*/ 600 h 1426"/>
              <a:gd name="T16" fmla="*/ 600 w 1200"/>
              <a:gd name="T17" fmla="*/ 150 h 1426"/>
              <a:gd name="T18" fmla="*/ 150 w 1200"/>
              <a:gd name="T19" fmla="*/ 600 h 1426"/>
              <a:gd name="T20" fmla="*/ 600 w 1200"/>
              <a:gd name="T21" fmla="*/ 1050 h 1426"/>
              <a:gd name="T22" fmla="*/ 1050 w 1200"/>
              <a:gd name="T23" fmla="*/ 600 h 1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200" h="1426">
                <a:moveTo>
                  <a:pt x="418" y="1172"/>
                </a:moveTo>
                <a:cubicBezTo>
                  <a:pt x="176" y="1095"/>
                  <a:pt x="0" y="868"/>
                  <a:pt x="0" y="600"/>
                </a:cubicBezTo>
                <a:cubicBezTo>
                  <a:pt x="0" y="269"/>
                  <a:pt x="269" y="0"/>
                  <a:pt x="600" y="0"/>
                </a:cubicBezTo>
                <a:cubicBezTo>
                  <a:pt x="931" y="0"/>
                  <a:pt x="1200" y="269"/>
                  <a:pt x="1200" y="600"/>
                </a:cubicBezTo>
                <a:cubicBezTo>
                  <a:pt x="1200" y="868"/>
                  <a:pt x="1024" y="1095"/>
                  <a:pt x="782" y="1172"/>
                </a:cubicBezTo>
                <a:cubicBezTo>
                  <a:pt x="600" y="1426"/>
                  <a:pt x="600" y="1426"/>
                  <a:pt x="600" y="1426"/>
                </a:cubicBezTo>
                <a:lnTo>
                  <a:pt x="418" y="1172"/>
                </a:lnTo>
                <a:close/>
                <a:moveTo>
                  <a:pt x="1050" y="600"/>
                </a:moveTo>
                <a:cubicBezTo>
                  <a:pt x="1050" y="352"/>
                  <a:pt x="849" y="150"/>
                  <a:pt x="600" y="150"/>
                </a:cubicBezTo>
                <a:cubicBezTo>
                  <a:pt x="351" y="150"/>
                  <a:pt x="150" y="352"/>
                  <a:pt x="150" y="600"/>
                </a:cubicBezTo>
                <a:cubicBezTo>
                  <a:pt x="150" y="849"/>
                  <a:pt x="351" y="1050"/>
                  <a:pt x="600" y="1050"/>
                </a:cubicBezTo>
                <a:cubicBezTo>
                  <a:pt x="849" y="1050"/>
                  <a:pt x="1050" y="849"/>
                  <a:pt x="1050" y="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4" name="出自【趣你的PPT】(微信:qunideppt)：最优质的PPT资源库"/>
          <p:cNvSpPr/>
          <p:nvPr/>
        </p:nvSpPr>
        <p:spPr bwMode="auto">
          <a:xfrm>
            <a:off x="4617413" y="2107820"/>
            <a:ext cx="293670" cy="698282"/>
          </a:xfrm>
          <a:custGeom>
            <a:avLst/>
            <a:gdLst>
              <a:gd name="T0" fmla="*/ 0 w 600"/>
              <a:gd name="T1" fmla="*/ 150 h 1426"/>
              <a:gd name="T2" fmla="*/ 450 w 600"/>
              <a:gd name="T3" fmla="*/ 600 h 1426"/>
              <a:gd name="T4" fmla="*/ 0 w 600"/>
              <a:gd name="T5" fmla="*/ 1050 h 1426"/>
              <a:gd name="T6" fmla="*/ 0 w 600"/>
              <a:gd name="T7" fmla="*/ 1050 h 1426"/>
              <a:gd name="T8" fmla="*/ 0 w 600"/>
              <a:gd name="T9" fmla="*/ 1426 h 1426"/>
              <a:gd name="T10" fmla="*/ 182 w 600"/>
              <a:gd name="T11" fmla="*/ 1172 h 1426"/>
              <a:gd name="T12" fmla="*/ 600 w 600"/>
              <a:gd name="T13" fmla="*/ 600 h 1426"/>
              <a:gd name="T14" fmla="*/ 0 w 600"/>
              <a:gd name="T15" fmla="*/ 0 h 1426"/>
              <a:gd name="T16" fmla="*/ 0 w 600"/>
              <a:gd name="T17" fmla="*/ 0 h 1426"/>
              <a:gd name="T18" fmla="*/ 0 w 600"/>
              <a:gd name="T19" fmla="*/ 150 h 1426"/>
              <a:gd name="T20" fmla="*/ 0 w 600"/>
              <a:gd name="T21" fmla="*/ 150 h 1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00" h="1426">
                <a:moveTo>
                  <a:pt x="0" y="150"/>
                </a:moveTo>
                <a:cubicBezTo>
                  <a:pt x="249" y="150"/>
                  <a:pt x="450" y="352"/>
                  <a:pt x="450" y="600"/>
                </a:cubicBezTo>
                <a:cubicBezTo>
                  <a:pt x="450" y="849"/>
                  <a:pt x="249" y="1050"/>
                  <a:pt x="0" y="1050"/>
                </a:cubicBezTo>
                <a:cubicBezTo>
                  <a:pt x="0" y="1050"/>
                  <a:pt x="0" y="1050"/>
                  <a:pt x="0" y="1050"/>
                </a:cubicBezTo>
                <a:cubicBezTo>
                  <a:pt x="0" y="1426"/>
                  <a:pt x="0" y="1426"/>
                  <a:pt x="0" y="1426"/>
                </a:cubicBezTo>
                <a:cubicBezTo>
                  <a:pt x="182" y="1172"/>
                  <a:pt x="182" y="1172"/>
                  <a:pt x="182" y="1172"/>
                </a:cubicBezTo>
                <a:cubicBezTo>
                  <a:pt x="424" y="1095"/>
                  <a:pt x="600" y="868"/>
                  <a:pt x="600" y="600"/>
                </a:cubicBezTo>
                <a:cubicBezTo>
                  <a:pt x="600" y="269"/>
                  <a:pt x="331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78192" y="2233989"/>
            <a:ext cx="278443" cy="295846"/>
          </a:xfrm>
          <a:custGeom>
            <a:avLst/>
            <a:gdLst>
              <a:gd name="T0" fmla="*/ 511 w 568"/>
              <a:gd name="T1" fmla="*/ 149 h 605"/>
              <a:gd name="T2" fmla="*/ 492 w 568"/>
              <a:gd name="T3" fmla="*/ 79 h 605"/>
              <a:gd name="T4" fmla="*/ 229 w 568"/>
              <a:gd name="T5" fmla="*/ 149 h 605"/>
              <a:gd name="T6" fmla="*/ 511 w 568"/>
              <a:gd name="T7" fmla="*/ 149 h 605"/>
              <a:gd name="T8" fmla="*/ 43 w 568"/>
              <a:gd name="T9" fmla="*/ 146 h 605"/>
              <a:gd name="T10" fmla="*/ 479 w 568"/>
              <a:gd name="T11" fmla="*/ 29 h 605"/>
              <a:gd name="T12" fmla="*/ 476 w 568"/>
              <a:gd name="T13" fmla="*/ 18 h 605"/>
              <a:gd name="T14" fmla="*/ 451 w 568"/>
              <a:gd name="T15" fmla="*/ 3 h 605"/>
              <a:gd name="T16" fmla="*/ 55 w 568"/>
              <a:gd name="T17" fmla="*/ 110 h 605"/>
              <a:gd name="T18" fmla="*/ 40 w 568"/>
              <a:gd name="T19" fmla="*/ 134 h 605"/>
              <a:gd name="T20" fmla="*/ 43 w 568"/>
              <a:gd name="T21" fmla="*/ 146 h 605"/>
              <a:gd name="T22" fmla="*/ 271 w 568"/>
              <a:gd name="T23" fmla="*/ 387 h 605"/>
              <a:gd name="T24" fmla="*/ 337 w 568"/>
              <a:gd name="T25" fmla="*/ 453 h 605"/>
              <a:gd name="T26" fmla="*/ 568 w 568"/>
              <a:gd name="T27" fmla="*/ 453 h 605"/>
              <a:gd name="T28" fmla="*/ 568 w 568"/>
              <a:gd name="T29" fmla="*/ 322 h 605"/>
              <a:gd name="T30" fmla="*/ 337 w 568"/>
              <a:gd name="T31" fmla="*/ 322 h 605"/>
              <a:gd name="T32" fmla="*/ 271 w 568"/>
              <a:gd name="T33" fmla="*/ 387 h 605"/>
              <a:gd name="T34" fmla="*/ 370 w 568"/>
              <a:gd name="T35" fmla="*/ 387 h 605"/>
              <a:gd name="T36" fmla="*/ 335 w 568"/>
              <a:gd name="T37" fmla="*/ 422 h 605"/>
              <a:gd name="T38" fmla="*/ 301 w 568"/>
              <a:gd name="T39" fmla="*/ 387 h 605"/>
              <a:gd name="T40" fmla="*/ 335 w 568"/>
              <a:gd name="T41" fmla="*/ 353 h 605"/>
              <a:gd name="T42" fmla="*/ 370 w 568"/>
              <a:gd name="T43" fmla="*/ 387 h 605"/>
              <a:gd name="T44" fmla="*/ 540 w 568"/>
              <a:gd name="T45" fmla="*/ 170 h 605"/>
              <a:gd name="T46" fmla="*/ 28 w 568"/>
              <a:gd name="T47" fmla="*/ 170 h 605"/>
              <a:gd name="T48" fmla="*/ 0 w 568"/>
              <a:gd name="T49" fmla="*/ 198 h 605"/>
              <a:gd name="T50" fmla="*/ 0 w 568"/>
              <a:gd name="T51" fmla="*/ 577 h 605"/>
              <a:gd name="T52" fmla="*/ 28 w 568"/>
              <a:gd name="T53" fmla="*/ 605 h 605"/>
              <a:gd name="T54" fmla="*/ 540 w 568"/>
              <a:gd name="T55" fmla="*/ 605 h 605"/>
              <a:gd name="T56" fmla="*/ 568 w 568"/>
              <a:gd name="T57" fmla="*/ 577 h 605"/>
              <a:gd name="T58" fmla="*/ 568 w 568"/>
              <a:gd name="T59" fmla="*/ 474 h 605"/>
              <a:gd name="T60" fmla="*/ 337 w 568"/>
              <a:gd name="T61" fmla="*/ 474 h 605"/>
              <a:gd name="T62" fmla="*/ 250 w 568"/>
              <a:gd name="T63" fmla="*/ 387 h 605"/>
              <a:gd name="T64" fmla="*/ 337 w 568"/>
              <a:gd name="T65" fmla="*/ 301 h 605"/>
              <a:gd name="T66" fmla="*/ 568 w 568"/>
              <a:gd name="T67" fmla="*/ 301 h 605"/>
              <a:gd name="T68" fmla="*/ 568 w 568"/>
              <a:gd name="T69" fmla="*/ 198 h 605"/>
              <a:gd name="T70" fmla="*/ 540 w 568"/>
              <a:gd name="T71" fmla="*/ 170 h 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68" h="605">
                <a:moveTo>
                  <a:pt x="511" y="149"/>
                </a:moveTo>
                <a:cubicBezTo>
                  <a:pt x="492" y="79"/>
                  <a:pt x="492" y="79"/>
                  <a:pt x="492" y="79"/>
                </a:cubicBezTo>
                <a:cubicBezTo>
                  <a:pt x="229" y="149"/>
                  <a:pt x="229" y="149"/>
                  <a:pt x="229" y="149"/>
                </a:cubicBezTo>
                <a:lnTo>
                  <a:pt x="511" y="149"/>
                </a:lnTo>
                <a:close/>
                <a:moveTo>
                  <a:pt x="43" y="146"/>
                </a:moveTo>
                <a:cubicBezTo>
                  <a:pt x="479" y="29"/>
                  <a:pt x="479" y="29"/>
                  <a:pt x="479" y="29"/>
                </a:cubicBezTo>
                <a:cubicBezTo>
                  <a:pt x="476" y="18"/>
                  <a:pt x="476" y="18"/>
                  <a:pt x="476" y="18"/>
                </a:cubicBezTo>
                <a:cubicBezTo>
                  <a:pt x="473" y="7"/>
                  <a:pt x="462" y="0"/>
                  <a:pt x="451" y="3"/>
                </a:cubicBezTo>
                <a:cubicBezTo>
                  <a:pt x="55" y="110"/>
                  <a:pt x="55" y="110"/>
                  <a:pt x="55" y="110"/>
                </a:cubicBezTo>
                <a:cubicBezTo>
                  <a:pt x="44" y="112"/>
                  <a:pt x="37" y="124"/>
                  <a:pt x="40" y="134"/>
                </a:cubicBezTo>
                <a:lnTo>
                  <a:pt x="43" y="146"/>
                </a:lnTo>
                <a:close/>
                <a:moveTo>
                  <a:pt x="271" y="387"/>
                </a:moveTo>
                <a:cubicBezTo>
                  <a:pt x="271" y="423"/>
                  <a:pt x="301" y="453"/>
                  <a:pt x="337" y="453"/>
                </a:cubicBezTo>
                <a:cubicBezTo>
                  <a:pt x="568" y="453"/>
                  <a:pt x="568" y="453"/>
                  <a:pt x="568" y="453"/>
                </a:cubicBezTo>
                <a:cubicBezTo>
                  <a:pt x="568" y="322"/>
                  <a:pt x="568" y="322"/>
                  <a:pt x="568" y="322"/>
                </a:cubicBezTo>
                <a:cubicBezTo>
                  <a:pt x="337" y="322"/>
                  <a:pt x="337" y="322"/>
                  <a:pt x="337" y="322"/>
                </a:cubicBezTo>
                <a:cubicBezTo>
                  <a:pt x="301" y="322"/>
                  <a:pt x="271" y="351"/>
                  <a:pt x="271" y="387"/>
                </a:cubicBezTo>
                <a:close/>
                <a:moveTo>
                  <a:pt x="370" y="387"/>
                </a:moveTo>
                <a:cubicBezTo>
                  <a:pt x="370" y="406"/>
                  <a:pt x="355" y="422"/>
                  <a:pt x="335" y="422"/>
                </a:cubicBezTo>
                <a:cubicBezTo>
                  <a:pt x="316" y="422"/>
                  <a:pt x="301" y="406"/>
                  <a:pt x="301" y="387"/>
                </a:cubicBezTo>
                <a:cubicBezTo>
                  <a:pt x="301" y="368"/>
                  <a:pt x="316" y="353"/>
                  <a:pt x="335" y="353"/>
                </a:cubicBezTo>
                <a:cubicBezTo>
                  <a:pt x="355" y="353"/>
                  <a:pt x="370" y="368"/>
                  <a:pt x="370" y="387"/>
                </a:cubicBezTo>
                <a:close/>
                <a:moveTo>
                  <a:pt x="540" y="170"/>
                </a:moveTo>
                <a:cubicBezTo>
                  <a:pt x="28" y="170"/>
                  <a:pt x="28" y="170"/>
                  <a:pt x="28" y="170"/>
                </a:cubicBezTo>
                <a:cubicBezTo>
                  <a:pt x="13" y="170"/>
                  <a:pt x="0" y="183"/>
                  <a:pt x="0" y="198"/>
                </a:cubicBezTo>
                <a:cubicBezTo>
                  <a:pt x="0" y="577"/>
                  <a:pt x="0" y="577"/>
                  <a:pt x="0" y="577"/>
                </a:cubicBezTo>
                <a:cubicBezTo>
                  <a:pt x="0" y="592"/>
                  <a:pt x="13" y="605"/>
                  <a:pt x="28" y="605"/>
                </a:cubicBezTo>
                <a:cubicBezTo>
                  <a:pt x="540" y="605"/>
                  <a:pt x="540" y="605"/>
                  <a:pt x="540" y="605"/>
                </a:cubicBezTo>
                <a:cubicBezTo>
                  <a:pt x="555" y="605"/>
                  <a:pt x="568" y="592"/>
                  <a:pt x="568" y="577"/>
                </a:cubicBezTo>
                <a:cubicBezTo>
                  <a:pt x="568" y="474"/>
                  <a:pt x="568" y="474"/>
                  <a:pt x="568" y="474"/>
                </a:cubicBezTo>
                <a:cubicBezTo>
                  <a:pt x="337" y="474"/>
                  <a:pt x="337" y="474"/>
                  <a:pt x="337" y="474"/>
                </a:cubicBezTo>
                <a:cubicBezTo>
                  <a:pt x="289" y="474"/>
                  <a:pt x="250" y="435"/>
                  <a:pt x="250" y="387"/>
                </a:cubicBezTo>
                <a:cubicBezTo>
                  <a:pt x="250" y="340"/>
                  <a:pt x="289" y="301"/>
                  <a:pt x="337" y="301"/>
                </a:cubicBezTo>
                <a:cubicBezTo>
                  <a:pt x="568" y="301"/>
                  <a:pt x="568" y="301"/>
                  <a:pt x="568" y="301"/>
                </a:cubicBezTo>
                <a:cubicBezTo>
                  <a:pt x="568" y="198"/>
                  <a:pt x="568" y="198"/>
                  <a:pt x="568" y="198"/>
                </a:cubicBezTo>
                <a:cubicBezTo>
                  <a:pt x="568" y="183"/>
                  <a:pt x="555" y="170"/>
                  <a:pt x="540" y="17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874536" y="1779344"/>
            <a:ext cx="492714" cy="492714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26680" y="1732574"/>
            <a:ext cx="587341" cy="697196"/>
          </a:xfrm>
          <a:custGeom>
            <a:avLst/>
            <a:gdLst>
              <a:gd name="T0" fmla="*/ 418 w 1200"/>
              <a:gd name="T1" fmla="*/ 1171 h 1425"/>
              <a:gd name="T2" fmla="*/ 0 w 1200"/>
              <a:gd name="T3" fmla="*/ 600 h 1425"/>
              <a:gd name="T4" fmla="*/ 600 w 1200"/>
              <a:gd name="T5" fmla="*/ 0 h 1425"/>
              <a:gd name="T6" fmla="*/ 1200 w 1200"/>
              <a:gd name="T7" fmla="*/ 600 h 1425"/>
              <a:gd name="T8" fmla="*/ 782 w 1200"/>
              <a:gd name="T9" fmla="*/ 1171 h 1425"/>
              <a:gd name="T10" fmla="*/ 600 w 1200"/>
              <a:gd name="T11" fmla="*/ 1425 h 1425"/>
              <a:gd name="T12" fmla="*/ 418 w 1200"/>
              <a:gd name="T13" fmla="*/ 1171 h 1425"/>
              <a:gd name="T14" fmla="*/ 1050 w 1200"/>
              <a:gd name="T15" fmla="*/ 600 h 1425"/>
              <a:gd name="T16" fmla="*/ 600 w 1200"/>
              <a:gd name="T17" fmla="*/ 150 h 1425"/>
              <a:gd name="T18" fmla="*/ 150 w 1200"/>
              <a:gd name="T19" fmla="*/ 600 h 1425"/>
              <a:gd name="T20" fmla="*/ 600 w 1200"/>
              <a:gd name="T21" fmla="*/ 1050 h 1425"/>
              <a:gd name="T22" fmla="*/ 1050 w 1200"/>
              <a:gd name="T23" fmla="*/ 600 h 1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200" h="1425">
                <a:moveTo>
                  <a:pt x="418" y="1171"/>
                </a:moveTo>
                <a:cubicBezTo>
                  <a:pt x="175" y="1094"/>
                  <a:pt x="0" y="868"/>
                  <a:pt x="0" y="600"/>
                </a:cubicBezTo>
                <a:cubicBezTo>
                  <a:pt x="0" y="268"/>
                  <a:pt x="269" y="0"/>
                  <a:pt x="600" y="0"/>
                </a:cubicBezTo>
                <a:cubicBezTo>
                  <a:pt x="931" y="0"/>
                  <a:pt x="1200" y="268"/>
                  <a:pt x="1200" y="600"/>
                </a:cubicBezTo>
                <a:cubicBezTo>
                  <a:pt x="1200" y="868"/>
                  <a:pt x="1024" y="1094"/>
                  <a:pt x="782" y="1171"/>
                </a:cubicBezTo>
                <a:cubicBezTo>
                  <a:pt x="600" y="1425"/>
                  <a:pt x="600" y="1425"/>
                  <a:pt x="600" y="1425"/>
                </a:cubicBezTo>
                <a:lnTo>
                  <a:pt x="418" y="1171"/>
                </a:lnTo>
                <a:close/>
                <a:moveTo>
                  <a:pt x="1050" y="600"/>
                </a:moveTo>
                <a:cubicBezTo>
                  <a:pt x="1050" y="351"/>
                  <a:pt x="848" y="150"/>
                  <a:pt x="600" y="150"/>
                </a:cubicBezTo>
                <a:cubicBezTo>
                  <a:pt x="351" y="150"/>
                  <a:pt x="150" y="351"/>
                  <a:pt x="150" y="600"/>
                </a:cubicBezTo>
                <a:cubicBezTo>
                  <a:pt x="150" y="848"/>
                  <a:pt x="351" y="1050"/>
                  <a:pt x="600" y="1050"/>
                </a:cubicBezTo>
                <a:cubicBezTo>
                  <a:pt x="848" y="1050"/>
                  <a:pt x="1050" y="848"/>
                  <a:pt x="1050" y="6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8" name="出自【趣你的PPT】(微信:qunideppt)：最优质的PPT资源库"/>
          <p:cNvSpPr/>
          <p:nvPr/>
        </p:nvSpPr>
        <p:spPr bwMode="auto">
          <a:xfrm>
            <a:off x="4120349" y="1732574"/>
            <a:ext cx="293670" cy="697196"/>
          </a:xfrm>
          <a:custGeom>
            <a:avLst/>
            <a:gdLst>
              <a:gd name="T0" fmla="*/ 0 w 600"/>
              <a:gd name="T1" fmla="*/ 150 h 1425"/>
              <a:gd name="T2" fmla="*/ 450 w 600"/>
              <a:gd name="T3" fmla="*/ 600 h 1425"/>
              <a:gd name="T4" fmla="*/ 0 w 600"/>
              <a:gd name="T5" fmla="*/ 1050 h 1425"/>
              <a:gd name="T6" fmla="*/ 0 w 600"/>
              <a:gd name="T7" fmla="*/ 1050 h 1425"/>
              <a:gd name="T8" fmla="*/ 0 w 600"/>
              <a:gd name="T9" fmla="*/ 1425 h 1425"/>
              <a:gd name="T10" fmla="*/ 182 w 600"/>
              <a:gd name="T11" fmla="*/ 1171 h 1425"/>
              <a:gd name="T12" fmla="*/ 600 w 600"/>
              <a:gd name="T13" fmla="*/ 600 h 1425"/>
              <a:gd name="T14" fmla="*/ 0 w 600"/>
              <a:gd name="T15" fmla="*/ 0 h 1425"/>
              <a:gd name="T16" fmla="*/ 0 w 600"/>
              <a:gd name="T17" fmla="*/ 0 h 1425"/>
              <a:gd name="T18" fmla="*/ 0 w 600"/>
              <a:gd name="T19" fmla="*/ 150 h 1425"/>
              <a:gd name="T20" fmla="*/ 0 w 600"/>
              <a:gd name="T21" fmla="*/ 150 h 1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00" h="1425">
                <a:moveTo>
                  <a:pt x="0" y="150"/>
                </a:moveTo>
                <a:cubicBezTo>
                  <a:pt x="248" y="150"/>
                  <a:pt x="450" y="351"/>
                  <a:pt x="450" y="600"/>
                </a:cubicBezTo>
                <a:cubicBezTo>
                  <a:pt x="450" y="848"/>
                  <a:pt x="248" y="1050"/>
                  <a:pt x="0" y="1050"/>
                </a:cubicBezTo>
                <a:cubicBezTo>
                  <a:pt x="0" y="1050"/>
                  <a:pt x="0" y="1050"/>
                  <a:pt x="0" y="1050"/>
                </a:cubicBezTo>
                <a:cubicBezTo>
                  <a:pt x="0" y="1425"/>
                  <a:pt x="0" y="1425"/>
                  <a:pt x="0" y="1425"/>
                </a:cubicBezTo>
                <a:cubicBezTo>
                  <a:pt x="182" y="1171"/>
                  <a:pt x="182" y="1171"/>
                  <a:pt x="182" y="1171"/>
                </a:cubicBezTo>
                <a:cubicBezTo>
                  <a:pt x="424" y="1094"/>
                  <a:pt x="600" y="868"/>
                  <a:pt x="600" y="600"/>
                </a:cubicBezTo>
                <a:cubicBezTo>
                  <a:pt x="600" y="268"/>
                  <a:pt x="331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61549" y="1883760"/>
            <a:ext cx="321950" cy="283882"/>
          </a:xfrm>
          <a:custGeom>
            <a:avLst/>
            <a:gdLst>
              <a:gd name="T0" fmla="*/ 632 w 658"/>
              <a:gd name="T1" fmla="*/ 0 h 581"/>
              <a:gd name="T2" fmla="*/ 114 w 658"/>
              <a:gd name="T3" fmla="*/ 0 h 581"/>
              <a:gd name="T4" fmla="*/ 88 w 658"/>
              <a:gd name="T5" fmla="*/ 26 h 581"/>
              <a:gd name="T6" fmla="*/ 88 w 658"/>
              <a:gd name="T7" fmla="*/ 41 h 581"/>
              <a:gd name="T8" fmla="*/ 658 w 658"/>
              <a:gd name="T9" fmla="*/ 41 h 581"/>
              <a:gd name="T10" fmla="*/ 658 w 658"/>
              <a:gd name="T11" fmla="*/ 26 h 581"/>
              <a:gd name="T12" fmla="*/ 632 w 658"/>
              <a:gd name="T13" fmla="*/ 0 h 581"/>
              <a:gd name="T14" fmla="*/ 88 w 658"/>
              <a:gd name="T15" fmla="*/ 183 h 581"/>
              <a:gd name="T16" fmla="*/ 544 w 658"/>
              <a:gd name="T17" fmla="*/ 183 h 581"/>
              <a:gd name="T18" fmla="*/ 593 w 658"/>
              <a:gd name="T19" fmla="*/ 232 h 581"/>
              <a:gd name="T20" fmla="*/ 593 w 658"/>
              <a:gd name="T21" fmla="*/ 375 h 581"/>
              <a:gd name="T22" fmla="*/ 632 w 658"/>
              <a:gd name="T23" fmla="*/ 375 h 581"/>
              <a:gd name="T24" fmla="*/ 658 w 658"/>
              <a:gd name="T25" fmla="*/ 349 h 581"/>
              <a:gd name="T26" fmla="*/ 658 w 658"/>
              <a:gd name="T27" fmla="*/ 105 h 581"/>
              <a:gd name="T28" fmla="*/ 88 w 658"/>
              <a:gd name="T29" fmla="*/ 105 h 581"/>
              <a:gd name="T30" fmla="*/ 88 w 658"/>
              <a:gd name="T31" fmla="*/ 183 h 581"/>
              <a:gd name="T32" fmla="*/ 544 w 658"/>
              <a:gd name="T33" fmla="*/ 207 h 581"/>
              <a:gd name="T34" fmla="*/ 25 w 658"/>
              <a:gd name="T35" fmla="*/ 207 h 581"/>
              <a:gd name="T36" fmla="*/ 0 w 658"/>
              <a:gd name="T37" fmla="*/ 232 h 581"/>
              <a:gd name="T38" fmla="*/ 0 w 658"/>
              <a:gd name="T39" fmla="*/ 555 h 581"/>
              <a:gd name="T40" fmla="*/ 25 w 658"/>
              <a:gd name="T41" fmla="*/ 581 h 581"/>
              <a:gd name="T42" fmla="*/ 544 w 658"/>
              <a:gd name="T43" fmla="*/ 581 h 581"/>
              <a:gd name="T44" fmla="*/ 569 w 658"/>
              <a:gd name="T45" fmla="*/ 555 h 581"/>
              <a:gd name="T46" fmla="*/ 569 w 658"/>
              <a:gd name="T47" fmla="*/ 232 h 581"/>
              <a:gd name="T48" fmla="*/ 544 w 658"/>
              <a:gd name="T49" fmla="*/ 207 h 581"/>
              <a:gd name="T50" fmla="*/ 365 w 658"/>
              <a:gd name="T51" fmla="*/ 262 h 581"/>
              <a:gd name="T52" fmla="*/ 517 w 658"/>
              <a:gd name="T53" fmla="*/ 262 h 581"/>
              <a:gd name="T54" fmla="*/ 517 w 658"/>
              <a:gd name="T55" fmla="*/ 361 h 581"/>
              <a:gd name="T56" fmla="*/ 365 w 658"/>
              <a:gd name="T57" fmla="*/ 361 h 581"/>
              <a:gd name="T58" fmla="*/ 365 w 658"/>
              <a:gd name="T59" fmla="*/ 262 h 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58" h="581">
                <a:moveTo>
                  <a:pt x="632" y="0"/>
                </a:moveTo>
                <a:cubicBezTo>
                  <a:pt x="114" y="0"/>
                  <a:pt x="114" y="0"/>
                  <a:pt x="114" y="0"/>
                </a:cubicBezTo>
                <a:cubicBezTo>
                  <a:pt x="100" y="0"/>
                  <a:pt x="88" y="12"/>
                  <a:pt x="88" y="26"/>
                </a:cubicBezTo>
                <a:cubicBezTo>
                  <a:pt x="88" y="41"/>
                  <a:pt x="88" y="41"/>
                  <a:pt x="88" y="41"/>
                </a:cubicBezTo>
                <a:cubicBezTo>
                  <a:pt x="658" y="41"/>
                  <a:pt x="658" y="41"/>
                  <a:pt x="658" y="41"/>
                </a:cubicBezTo>
                <a:cubicBezTo>
                  <a:pt x="658" y="26"/>
                  <a:pt x="658" y="26"/>
                  <a:pt x="658" y="26"/>
                </a:cubicBezTo>
                <a:cubicBezTo>
                  <a:pt x="658" y="12"/>
                  <a:pt x="646" y="0"/>
                  <a:pt x="632" y="0"/>
                </a:cubicBezTo>
                <a:close/>
                <a:moveTo>
                  <a:pt x="88" y="183"/>
                </a:moveTo>
                <a:cubicBezTo>
                  <a:pt x="544" y="183"/>
                  <a:pt x="544" y="183"/>
                  <a:pt x="544" y="183"/>
                </a:cubicBezTo>
                <a:cubicBezTo>
                  <a:pt x="571" y="183"/>
                  <a:pt x="593" y="205"/>
                  <a:pt x="593" y="232"/>
                </a:cubicBezTo>
                <a:cubicBezTo>
                  <a:pt x="593" y="375"/>
                  <a:pt x="593" y="375"/>
                  <a:pt x="593" y="375"/>
                </a:cubicBezTo>
                <a:cubicBezTo>
                  <a:pt x="632" y="375"/>
                  <a:pt x="632" y="375"/>
                  <a:pt x="632" y="375"/>
                </a:cubicBezTo>
                <a:cubicBezTo>
                  <a:pt x="646" y="375"/>
                  <a:pt x="658" y="363"/>
                  <a:pt x="658" y="349"/>
                </a:cubicBezTo>
                <a:cubicBezTo>
                  <a:pt x="658" y="105"/>
                  <a:pt x="658" y="105"/>
                  <a:pt x="658" y="105"/>
                </a:cubicBezTo>
                <a:cubicBezTo>
                  <a:pt x="88" y="105"/>
                  <a:pt x="88" y="105"/>
                  <a:pt x="88" y="105"/>
                </a:cubicBezTo>
                <a:lnTo>
                  <a:pt x="88" y="183"/>
                </a:lnTo>
                <a:close/>
                <a:moveTo>
                  <a:pt x="544" y="207"/>
                </a:moveTo>
                <a:cubicBezTo>
                  <a:pt x="25" y="207"/>
                  <a:pt x="25" y="207"/>
                  <a:pt x="25" y="207"/>
                </a:cubicBezTo>
                <a:cubicBezTo>
                  <a:pt x="11" y="207"/>
                  <a:pt x="0" y="218"/>
                  <a:pt x="0" y="232"/>
                </a:cubicBezTo>
                <a:cubicBezTo>
                  <a:pt x="0" y="555"/>
                  <a:pt x="0" y="555"/>
                  <a:pt x="0" y="555"/>
                </a:cubicBezTo>
                <a:cubicBezTo>
                  <a:pt x="0" y="569"/>
                  <a:pt x="11" y="581"/>
                  <a:pt x="25" y="581"/>
                </a:cubicBezTo>
                <a:cubicBezTo>
                  <a:pt x="544" y="581"/>
                  <a:pt x="544" y="581"/>
                  <a:pt x="544" y="581"/>
                </a:cubicBezTo>
                <a:cubicBezTo>
                  <a:pt x="558" y="581"/>
                  <a:pt x="569" y="569"/>
                  <a:pt x="569" y="555"/>
                </a:cubicBezTo>
                <a:cubicBezTo>
                  <a:pt x="569" y="232"/>
                  <a:pt x="569" y="232"/>
                  <a:pt x="569" y="232"/>
                </a:cubicBezTo>
                <a:cubicBezTo>
                  <a:pt x="569" y="218"/>
                  <a:pt x="558" y="207"/>
                  <a:pt x="544" y="207"/>
                </a:cubicBezTo>
                <a:close/>
                <a:moveTo>
                  <a:pt x="365" y="262"/>
                </a:moveTo>
                <a:cubicBezTo>
                  <a:pt x="517" y="262"/>
                  <a:pt x="517" y="262"/>
                  <a:pt x="517" y="262"/>
                </a:cubicBezTo>
                <a:cubicBezTo>
                  <a:pt x="517" y="361"/>
                  <a:pt x="517" y="361"/>
                  <a:pt x="517" y="361"/>
                </a:cubicBezTo>
                <a:cubicBezTo>
                  <a:pt x="365" y="361"/>
                  <a:pt x="365" y="361"/>
                  <a:pt x="365" y="361"/>
                </a:cubicBezTo>
                <a:lnTo>
                  <a:pt x="365" y="2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378560" y="2155677"/>
            <a:ext cx="492714" cy="492714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330703" y="2107820"/>
            <a:ext cx="587341" cy="698282"/>
          </a:xfrm>
          <a:custGeom>
            <a:avLst/>
            <a:gdLst>
              <a:gd name="T0" fmla="*/ 418 w 1200"/>
              <a:gd name="T1" fmla="*/ 1172 h 1426"/>
              <a:gd name="T2" fmla="*/ 0 w 1200"/>
              <a:gd name="T3" fmla="*/ 600 h 1426"/>
              <a:gd name="T4" fmla="*/ 600 w 1200"/>
              <a:gd name="T5" fmla="*/ 0 h 1426"/>
              <a:gd name="T6" fmla="*/ 1200 w 1200"/>
              <a:gd name="T7" fmla="*/ 600 h 1426"/>
              <a:gd name="T8" fmla="*/ 782 w 1200"/>
              <a:gd name="T9" fmla="*/ 1172 h 1426"/>
              <a:gd name="T10" fmla="*/ 600 w 1200"/>
              <a:gd name="T11" fmla="*/ 1426 h 1426"/>
              <a:gd name="T12" fmla="*/ 418 w 1200"/>
              <a:gd name="T13" fmla="*/ 1172 h 1426"/>
              <a:gd name="T14" fmla="*/ 1050 w 1200"/>
              <a:gd name="T15" fmla="*/ 600 h 1426"/>
              <a:gd name="T16" fmla="*/ 600 w 1200"/>
              <a:gd name="T17" fmla="*/ 150 h 1426"/>
              <a:gd name="T18" fmla="*/ 150 w 1200"/>
              <a:gd name="T19" fmla="*/ 600 h 1426"/>
              <a:gd name="T20" fmla="*/ 600 w 1200"/>
              <a:gd name="T21" fmla="*/ 1050 h 1426"/>
              <a:gd name="T22" fmla="*/ 1050 w 1200"/>
              <a:gd name="T23" fmla="*/ 600 h 1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200" h="1426">
                <a:moveTo>
                  <a:pt x="418" y="1172"/>
                </a:moveTo>
                <a:cubicBezTo>
                  <a:pt x="176" y="1095"/>
                  <a:pt x="0" y="868"/>
                  <a:pt x="0" y="600"/>
                </a:cubicBezTo>
                <a:cubicBezTo>
                  <a:pt x="0" y="269"/>
                  <a:pt x="269" y="0"/>
                  <a:pt x="600" y="0"/>
                </a:cubicBezTo>
                <a:cubicBezTo>
                  <a:pt x="932" y="0"/>
                  <a:pt x="1200" y="269"/>
                  <a:pt x="1200" y="600"/>
                </a:cubicBezTo>
                <a:cubicBezTo>
                  <a:pt x="1200" y="868"/>
                  <a:pt x="1025" y="1095"/>
                  <a:pt x="782" y="1172"/>
                </a:cubicBezTo>
                <a:cubicBezTo>
                  <a:pt x="600" y="1426"/>
                  <a:pt x="600" y="1426"/>
                  <a:pt x="600" y="1426"/>
                </a:cubicBezTo>
                <a:lnTo>
                  <a:pt x="418" y="1172"/>
                </a:lnTo>
                <a:close/>
                <a:moveTo>
                  <a:pt x="1050" y="600"/>
                </a:moveTo>
                <a:cubicBezTo>
                  <a:pt x="1050" y="352"/>
                  <a:pt x="849" y="150"/>
                  <a:pt x="600" y="150"/>
                </a:cubicBezTo>
                <a:cubicBezTo>
                  <a:pt x="352" y="150"/>
                  <a:pt x="150" y="352"/>
                  <a:pt x="150" y="600"/>
                </a:cubicBezTo>
                <a:cubicBezTo>
                  <a:pt x="150" y="849"/>
                  <a:pt x="352" y="1050"/>
                  <a:pt x="600" y="1050"/>
                </a:cubicBezTo>
                <a:cubicBezTo>
                  <a:pt x="849" y="1050"/>
                  <a:pt x="1050" y="849"/>
                  <a:pt x="1050" y="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2" name="出自【趣你的PPT】(微信:qunideppt)：最优质的PPT资源库"/>
          <p:cNvSpPr/>
          <p:nvPr/>
        </p:nvSpPr>
        <p:spPr bwMode="auto">
          <a:xfrm>
            <a:off x="3624373" y="2107820"/>
            <a:ext cx="293670" cy="698282"/>
          </a:xfrm>
          <a:custGeom>
            <a:avLst/>
            <a:gdLst>
              <a:gd name="T0" fmla="*/ 0 w 600"/>
              <a:gd name="T1" fmla="*/ 150 h 1426"/>
              <a:gd name="T2" fmla="*/ 450 w 600"/>
              <a:gd name="T3" fmla="*/ 600 h 1426"/>
              <a:gd name="T4" fmla="*/ 0 w 600"/>
              <a:gd name="T5" fmla="*/ 1050 h 1426"/>
              <a:gd name="T6" fmla="*/ 0 w 600"/>
              <a:gd name="T7" fmla="*/ 1050 h 1426"/>
              <a:gd name="T8" fmla="*/ 0 w 600"/>
              <a:gd name="T9" fmla="*/ 1426 h 1426"/>
              <a:gd name="T10" fmla="*/ 182 w 600"/>
              <a:gd name="T11" fmla="*/ 1172 h 1426"/>
              <a:gd name="T12" fmla="*/ 600 w 600"/>
              <a:gd name="T13" fmla="*/ 600 h 1426"/>
              <a:gd name="T14" fmla="*/ 0 w 600"/>
              <a:gd name="T15" fmla="*/ 0 h 1426"/>
              <a:gd name="T16" fmla="*/ 0 w 600"/>
              <a:gd name="T17" fmla="*/ 0 h 1426"/>
              <a:gd name="T18" fmla="*/ 0 w 600"/>
              <a:gd name="T19" fmla="*/ 150 h 1426"/>
              <a:gd name="T20" fmla="*/ 0 w 600"/>
              <a:gd name="T21" fmla="*/ 150 h 1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00" h="1426">
                <a:moveTo>
                  <a:pt x="0" y="150"/>
                </a:moveTo>
                <a:cubicBezTo>
                  <a:pt x="249" y="150"/>
                  <a:pt x="450" y="352"/>
                  <a:pt x="450" y="600"/>
                </a:cubicBezTo>
                <a:cubicBezTo>
                  <a:pt x="450" y="849"/>
                  <a:pt x="249" y="1050"/>
                  <a:pt x="0" y="1050"/>
                </a:cubicBezTo>
                <a:cubicBezTo>
                  <a:pt x="0" y="1050"/>
                  <a:pt x="0" y="1050"/>
                  <a:pt x="0" y="1050"/>
                </a:cubicBezTo>
                <a:cubicBezTo>
                  <a:pt x="0" y="1426"/>
                  <a:pt x="0" y="1426"/>
                  <a:pt x="0" y="1426"/>
                </a:cubicBezTo>
                <a:cubicBezTo>
                  <a:pt x="182" y="1172"/>
                  <a:pt x="182" y="1172"/>
                  <a:pt x="182" y="1172"/>
                </a:cubicBezTo>
                <a:cubicBezTo>
                  <a:pt x="425" y="1095"/>
                  <a:pt x="600" y="868"/>
                  <a:pt x="600" y="600"/>
                </a:cubicBezTo>
                <a:cubicBezTo>
                  <a:pt x="600" y="269"/>
                  <a:pt x="332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47083" y="2226375"/>
            <a:ext cx="353492" cy="261041"/>
          </a:xfrm>
          <a:custGeom>
            <a:avLst/>
            <a:gdLst>
              <a:gd name="T0" fmla="*/ 370 w 721"/>
              <a:gd name="T1" fmla="*/ 323 h 533"/>
              <a:gd name="T2" fmla="*/ 574 w 721"/>
              <a:gd name="T3" fmla="*/ 350 h 533"/>
              <a:gd name="T4" fmla="*/ 573 w 721"/>
              <a:gd name="T5" fmla="*/ 211 h 533"/>
              <a:gd name="T6" fmla="*/ 427 w 721"/>
              <a:gd name="T7" fmla="*/ 183 h 533"/>
              <a:gd name="T8" fmla="*/ 549 w 721"/>
              <a:gd name="T9" fmla="*/ 215 h 533"/>
              <a:gd name="T10" fmla="*/ 410 w 721"/>
              <a:gd name="T11" fmla="*/ 249 h 533"/>
              <a:gd name="T12" fmla="*/ 427 w 721"/>
              <a:gd name="T13" fmla="*/ 207 h 533"/>
              <a:gd name="T14" fmla="*/ 549 w 721"/>
              <a:gd name="T15" fmla="*/ 215 h 533"/>
              <a:gd name="T16" fmla="*/ 173 w 721"/>
              <a:gd name="T17" fmla="*/ 367 h 533"/>
              <a:gd name="T18" fmla="*/ 27 w 721"/>
              <a:gd name="T19" fmla="*/ 394 h 533"/>
              <a:gd name="T20" fmla="*/ 25 w 721"/>
              <a:gd name="T21" fmla="*/ 533 h 533"/>
              <a:gd name="T22" fmla="*/ 229 w 721"/>
              <a:gd name="T23" fmla="*/ 506 h 533"/>
              <a:gd name="T24" fmla="*/ 43 w 721"/>
              <a:gd name="T25" fmla="*/ 433 h 533"/>
              <a:gd name="T26" fmla="*/ 60 w 721"/>
              <a:gd name="T27" fmla="*/ 391 h 533"/>
              <a:gd name="T28" fmla="*/ 183 w 721"/>
              <a:gd name="T29" fmla="*/ 399 h 533"/>
              <a:gd name="T30" fmla="*/ 43 w 721"/>
              <a:gd name="T31" fmla="*/ 433 h 533"/>
              <a:gd name="T32" fmla="*/ 695 w 721"/>
              <a:gd name="T33" fmla="*/ 394 h 533"/>
              <a:gd name="T34" fmla="*/ 549 w 721"/>
              <a:gd name="T35" fmla="*/ 367 h 533"/>
              <a:gd name="T36" fmla="*/ 492 w 721"/>
              <a:gd name="T37" fmla="*/ 506 h 533"/>
              <a:gd name="T38" fmla="*/ 696 w 721"/>
              <a:gd name="T39" fmla="*/ 533 h 533"/>
              <a:gd name="T40" fmla="*/ 532 w 721"/>
              <a:gd name="T41" fmla="*/ 433 h 533"/>
              <a:gd name="T42" fmla="*/ 549 w 721"/>
              <a:gd name="T43" fmla="*/ 391 h 533"/>
              <a:gd name="T44" fmla="*/ 671 w 721"/>
              <a:gd name="T45" fmla="*/ 399 h 533"/>
              <a:gd name="T46" fmla="*/ 532 w 721"/>
              <a:gd name="T47" fmla="*/ 433 h 533"/>
              <a:gd name="T48" fmla="*/ 452 w 721"/>
              <a:gd name="T49" fmla="*/ 167 h 533"/>
              <a:gd name="T50" fmla="*/ 450 w 721"/>
              <a:gd name="T51" fmla="*/ 27 h 533"/>
              <a:gd name="T52" fmla="*/ 304 w 721"/>
              <a:gd name="T53" fmla="*/ 0 h 533"/>
              <a:gd name="T54" fmla="*/ 248 w 721"/>
              <a:gd name="T55" fmla="*/ 140 h 533"/>
              <a:gd name="T56" fmla="*/ 295 w 721"/>
              <a:gd name="T57" fmla="*/ 32 h 533"/>
              <a:gd name="T58" fmla="*/ 417 w 721"/>
              <a:gd name="T59" fmla="*/ 24 h 533"/>
              <a:gd name="T60" fmla="*/ 434 w 721"/>
              <a:gd name="T61" fmla="*/ 66 h 533"/>
              <a:gd name="T62" fmla="*/ 295 w 721"/>
              <a:gd name="T63" fmla="*/ 32 h 533"/>
              <a:gd name="T64" fmla="*/ 417 w 721"/>
              <a:gd name="T65" fmla="*/ 367 h 533"/>
              <a:gd name="T66" fmla="*/ 271 w 721"/>
              <a:gd name="T67" fmla="*/ 394 h 533"/>
              <a:gd name="T68" fmla="*/ 270 w 721"/>
              <a:gd name="T69" fmla="*/ 533 h 533"/>
              <a:gd name="T70" fmla="*/ 474 w 721"/>
              <a:gd name="T71" fmla="*/ 506 h 533"/>
              <a:gd name="T72" fmla="*/ 287 w 721"/>
              <a:gd name="T73" fmla="*/ 433 h 533"/>
              <a:gd name="T74" fmla="*/ 304 w 721"/>
              <a:gd name="T75" fmla="*/ 391 h 533"/>
              <a:gd name="T76" fmla="*/ 427 w 721"/>
              <a:gd name="T77" fmla="*/ 399 h 533"/>
              <a:gd name="T78" fmla="*/ 287 w 721"/>
              <a:gd name="T79" fmla="*/ 433 h 533"/>
              <a:gd name="T80" fmla="*/ 330 w 721"/>
              <a:gd name="T81" fmla="*/ 350 h 533"/>
              <a:gd name="T82" fmla="*/ 328 w 721"/>
              <a:gd name="T83" fmla="*/ 211 h 533"/>
              <a:gd name="T84" fmla="*/ 182 w 721"/>
              <a:gd name="T85" fmla="*/ 183 h 533"/>
              <a:gd name="T86" fmla="*/ 125 w 721"/>
              <a:gd name="T87" fmla="*/ 323 h 533"/>
              <a:gd name="T88" fmla="*/ 172 w 721"/>
              <a:gd name="T89" fmla="*/ 215 h 533"/>
              <a:gd name="T90" fmla="*/ 295 w 721"/>
              <a:gd name="T91" fmla="*/ 207 h 533"/>
              <a:gd name="T92" fmla="*/ 312 w 721"/>
              <a:gd name="T93" fmla="*/ 249 h 533"/>
              <a:gd name="T94" fmla="*/ 172 w 721"/>
              <a:gd name="T95" fmla="*/ 215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721" h="533">
                <a:moveTo>
                  <a:pt x="393" y="211"/>
                </a:moveTo>
                <a:cubicBezTo>
                  <a:pt x="370" y="323"/>
                  <a:pt x="370" y="323"/>
                  <a:pt x="370" y="323"/>
                </a:cubicBezTo>
                <a:cubicBezTo>
                  <a:pt x="367" y="338"/>
                  <a:pt x="377" y="350"/>
                  <a:pt x="392" y="350"/>
                </a:cubicBezTo>
                <a:cubicBezTo>
                  <a:pt x="574" y="350"/>
                  <a:pt x="574" y="350"/>
                  <a:pt x="574" y="350"/>
                </a:cubicBezTo>
                <a:cubicBezTo>
                  <a:pt x="589" y="350"/>
                  <a:pt x="599" y="338"/>
                  <a:pt x="596" y="323"/>
                </a:cubicBezTo>
                <a:cubicBezTo>
                  <a:pt x="573" y="211"/>
                  <a:pt x="573" y="211"/>
                  <a:pt x="573" y="211"/>
                </a:cubicBezTo>
                <a:cubicBezTo>
                  <a:pt x="570" y="196"/>
                  <a:pt x="555" y="183"/>
                  <a:pt x="539" y="183"/>
                </a:cubicBezTo>
                <a:cubicBezTo>
                  <a:pt x="427" y="183"/>
                  <a:pt x="427" y="183"/>
                  <a:pt x="427" y="183"/>
                </a:cubicBezTo>
                <a:cubicBezTo>
                  <a:pt x="411" y="183"/>
                  <a:pt x="396" y="196"/>
                  <a:pt x="393" y="211"/>
                </a:cubicBezTo>
                <a:close/>
                <a:moveTo>
                  <a:pt x="549" y="215"/>
                </a:moveTo>
                <a:cubicBezTo>
                  <a:pt x="556" y="249"/>
                  <a:pt x="556" y="249"/>
                  <a:pt x="556" y="249"/>
                </a:cubicBezTo>
                <a:cubicBezTo>
                  <a:pt x="410" y="249"/>
                  <a:pt x="410" y="249"/>
                  <a:pt x="410" y="249"/>
                </a:cubicBezTo>
                <a:cubicBezTo>
                  <a:pt x="417" y="215"/>
                  <a:pt x="417" y="215"/>
                  <a:pt x="417" y="215"/>
                </a:cubicBezTo>
                <a:cubicBezTo>
                  <a:pt x="418" y="212"/>
                  <a:pt x="423" y="207"/>
                  <a:pt x="427" y="207"/>
                </a:cubicBezTo>
                <a:cubicBezTo>
                  <a:pt x="539" y="207"/>
                  <a:pt x="539" y="207"/>
                  <a:pt x="539" y="207"/>
                </a:cubicBezTo>
                <a:cubicBezTo>
                  <a:pt x="543" y="207"/>
                  <a:pt x="548" y="212"/>
                  <a:pt x="549" y="215"/>
                </a:cubicBezTo>
                <a:close/>
                <a:moveTo>
                  <a:pt x="206" y="394"/>
                </a:moveTo>
                <a:cubicBezTo>
                  <a:pt x="203" y="379"/>
                  <a:pt x="188" y="367"/>
                  <a:pt x="173" y="367"/>
                </a:cubicBezTo>
                <a:cubicBezTo>
                  <a:pt x="60" y="367"/>
                  <a:pt x="60" y="367"/>
                  <a:pt x="60" y="367"/>
                </a:cubicBezTo>
                <a:cubicBezTo>
                  <a:pt x="45" y="367"/>
                  <a:pt x="30" y="379"/>
                  <a:pt x="27" y="394"/>
                </a:cubicBezTo>
                <a:cubicBezTo>
                  <a:pt x="3" y="506"/>
                  <a:pt x="3" y="506"/>
                  <a:pt x="3" y="506"/>
                </a:cubicBezTo>
                <a:cubicBezTo>
                  <a:pt x="0" y="521"/>
                  <a:pt x="10" y="533"/>
                  <a:pt x="25" y="533"/>
                </a:cubicBezTo>
                <a:cubicBezTo>
                  <a:pt x="207" y="533"/>
                  <a:pt x="207" y="533"/>
                  <a:pt x="207" y="533"/>
                </a:cubicBezTo>
                <a:cubicBezTo>
                  <a:pt x="223" y="533"/>
                  <a:pt x="233" y="521"/>
                  <a:pt x="229" y="506"/>
                </a:cubicBezTo>
                <a:lnTo>
                  <a:pt x="206" y="394"/>
                </a:lnTo>
                <a:close/>
                <a:moveTo>
                  <a:pt x="43" y="433"/>
                </a:moveTo>
                <a:cubicBezTo>
                  <a:pt x="50" y="399"/>
                  <a:pt x="50" y="399"/>
                  <a:pt x="50" y="399"/>
                </a:cubicBezTo>
                <a:cubicBezTo>
                  <a:pt x="51" y="395"/>
                  <a:pt x="56" y="391"/>
                  <a:pt x="60" y="391"/>
                </a:cubicBezTo>
                <a:cubicBezTo>
                  <a:pt x="173" y="391"/>
                  <a:pt x="173" y="391"/>
                  <a:pt x="173" y="391"/>
                </a:cubicBezTo>
                <a:cubicBezTo>
                  <a:pt x="177" y="391"/>
                  <a:pt x="182" y="395"/>
                  <a:pt x="183" y="399"/>
                </a:cubicBezTo>
                <a:cubicBezTo>
                  <a:pt x="190" y="433"/>
                  <a:pt x="190" y="433"/>
                  <a:pt x="190" y="433"/>
                </a:cubicBezTo>
                <a:lnTo>
                  <a:pt x="43" y="433"/>
                </a:lnTo>
                <a:close/>
                <a:moveTo>
                  <a:pt x="718" y="506"/>
                </a:moveTo>
                <a:cubicBezTo>
                  <a:pt x="695" y="394"/>
                  <a:pt x="695" y="394"/>
                  <a:pt x="695" y="394"/>
                </a:cubicBezTo>
                <a:cubicBezTo>
                  <a:pt x="692" y="379"/>
                  <a:pt x="677" y="367"/>
                  <a:pt x="661" y="367"/>
                </a:cubicBezTo>
                <a:cubicBezTo>
                  <a:pt x="549" y="367"/>
                  <a:pt x="549" y="367"/>
                  <a:pt x="549" y="367"/>
                </a:cubicBezTo>
                <a:cubicBezTo>
                  <a:pt x="534" y="367"/>
                  <a:pt x="519" y="379"/>
                  <a:pt x="515" y="394"/>
                </a:cubicBezTo>
                <a:cubicBezTo>
                  <a:pt x="492" y="506"/>
                  <a:pt x="492" y="506"/>
                  <a:pt x="492" y="506"/>
                </a:cubicBezTo>
                <a:cubicBezTo>
                  <a:pt x="489" y="521"/>
                  <a:pt x="499" y="533"/>
                  <a:pt x="514" y="533"/>
                </a:cubicBezTo>
                <a:cubicBezTo>
                  <a:pt x="696" y="533"/>
                  <a:pt x="696" y="533"/>
                  <a:pt x="696" y="533"/>
                </a:cubicBezTo>
                <a:cubicBezTo>
                  <a:pt x="711" y="533"/>
                  <a:pt x="721" y="521"/>
                  <a:pt x="718" y="506"/>
                </a:cubicBezTo>
                <a:close/>
                <a:moveTo>
                  <a:pt x="532" y="433"/>
                </a:moveTo>
                <a:cubicBezTo>
                  <a:pt x="539" y="399"/>
                  <a:pt x="539" y="399"/>
                  <a:pt x="539" y="399"/>
                </a:cubicBezTo>
                <a:cubicBezTo>
                  <a:pt x="540" y="395"/>
                  <a:pt x="545" y="391"/>
                  <a:pt x="549" y="391"/>
                </a:cubicBezTo>
                <a:cubicBezTo>
                  <a:pt x="661" y="391"/>
                  <a:pt x="661" y="391"/>
                  <a:pt x="661" y="391"/>
                </a:cubicBezTo>
                <a:cubicBezTo>
                  <a:pt x="665" y="391"/>
                  <a:pt x="671" y="395"/>
                  <a:pt x="671" y="399"/>
                </a:cubicBezTo>
                <a:cubicBezTo>
                  <a:pt x="678" y="433"/>
                  <a:pt x="678" y="433"/>
                  <a:pt x="678" y="433"/>
                </a:cubicBezTo>
                <a:lnTo>
                  <a:pt x="532" y="433"/>
                </a:lnTo>
                <a:close/>
                <a:moveTo>
                  <a:pt x="270" y="167"/>
                </a:moveTo>
                <a:cubicBezTo>
                  <a:pt x="452" y="167"/>
                  <a:pt x="452" y="167"/>
                  <a:pt x="452" y="167"/>
                </a:cubicBezTo>
                <a:cubicBezTo>
                  <a:pt x="467" y="167"/>
                  <a:pt x="477" y="155"/>
                  <a:pt x="474" y="140"/>
                </a:cubicBezTo>
                <a:cubicBezTo>
                  <a:pt x="450" y="27"/>
                  <a:pt x="450" y="27"/>
                  <a:pt x="450" y="27"/>
                </a:cubicBezTo>
                <a:cubicBezTo>
                  <a:pt x="447" y="12"/>
                  <a:pt x="432" y="0"/>
                  <a:pt x="417" y="0"/>
                </a:cubicBezTo>
                <a:cubicBezTo>
                  <a:pt x="304" y="0"/>
                  <a:pt x="304" y="0"/>
                  <a:pt x="304" y="0"/>
                </a:cubicBezTo>
                <a:cubicBezTo>
                  <a:pt x="289" y="0"/>
                  <a:pt x="274" y="12"/>
                  <a:pt x="271" y="27"/>
                </a:cubicBezTo>
                <a:cubicBezTo>
                  <a:pt x="248" y="140"/>
                  <a:pt x="248" y="140"/>
                  <a:pt x="248" y="140"/>
                </a:cubicBezTo>
                <a:cubicBezTo>
                  <a:pt x="245" y="155"/>
                  <a:pt x="254" y="167"/>
                  <a:pt x="270" y="167"/>
                </a:cubicBezTo>
                <a:close/>
                <a:moveTo>
                  <a:pt x="295" y="32"/>
                </a:moveTo>
                <a:cubicBezTo>
                  <a:pt x="295" y="28"/>
                  <a:pt x="300" y="24"/>
                  <a:pt x="304" y="24"/>
                </a:cubicBezTo>
                <a:cubicBezTo>
                  <a:pt x="417" y="24"/>
                  <a:pt x="417" y="24"/>
                  <a:pt x="417" y="24"/>
                </a:cubicBezTo>
                <a:cubicBezTo>
                  <a:pt x="421" y="24"/>
                  <a:pt x="426" y="28"/>
                  <a:pt x="427" y="32"/>
                </a:cubicBezTo>
                <a:cubicBezTo>
                  <a:pt x="434" y="66"/>
                  <a:pt x="434" y="66"/>
                  <a:pt x="434" y="66"/>
                </a:cubicBezTo>
                <a:cubicBezTo>
                  <a:pt x="287" y="66"/>
                  <a:pt x="287" y="66"/>
                  <a:pt x="287" y="66"/>
                </a:cubicBezTo>
                <a:lnTo>
                  <a:pt x="295" y="32"/>
                </a:lnTo>
                <a:close/>
                <a:moveTo>
                  <a:pt x="450" y="394"/>
                </a:moveTo>
                <a:cubicBezTo>
                  <a:pt x="447" y="379"/>
                  <a:pt x="432" y="367"/>
                  <a:pt x="417" y="367"/>
                </a:cubicBezTo>
                <a:cubicBezTo>
                  <a:pt x="304" y="367"/>
                  <a:pt x="304" y="367"/>
                  <a:pt x="304" y="367"/>
                </a:cubicBezTo>
                <a:cubicBezTo>
                  <a:pt x="289" y="367"/>
                  <a:pt x="274" y="379"/>
                  <a:pt x="271" y="394"/>
                </a:cubicBezTo>
                <a:cubicBezTo>
                  <a:pt x="248" y="506"/>
                  <a:pt x="248" y="506"/>
                  <a:pt x="248" y="506"/>
                </a:cubicBezTo>
                <a:cubicBezTo>
                  <a:pt x="245" y="521"/>
                  <a:pt x="254" y="533"/>
                  <a:pt x="270" y="533"/>
                </a:cubicBezTo>
                <a:cubicBezTo>
                  <a:pt x="452" y="533"/>
                  <a:pt x="452" y="533"/>
                  <a:pt x="452" y="533"/>
                </a:cubicBezTo>
                <a:cubicBezTo>
                  <a:pt x="467" y="533"/>
                  <a:pt x="477" y="521"/>
                  <a:pt x="474" y="506"/>
                </a:cubicBezTo>
                <a:lnTo>
                  <a:pt x="450" y="394"/>
                </a:lnTo>
                <a:close/>
                <a:moveTo>
                  <a:pt x="287" y="433"/>
                </a:moveTo>
                <a:cubicBezTo>
                  <a:pt x="295" y="399"/>
                  <a:pt x="295" y="399"/>
                  <a:pt x="295" y="399"/>
                </a:cubicBezTo>
                <a:cubicBezTo>
                  <a:pt x="295" y="395"/>
                  <a:pt x="300" y="391"/>
                  <a:pt x="304" y="391"/>
                </a:cubicBezTo>
                <a:cubicBezTo>
                  <a:pt x="417" y="391"/>
                  <a:pt x="417" y="391"/>
                  <a:pt x="417" y="391"/>
                </a:cubicBezTo>
                <a:cubicBezTo>
                  <a:pt x="421" y="391"/>
                  <a:pt x="426" y="395"/>
                  <a:pt x="427" y="399"/>
                </a:cubicBezTo>
                <a:cubicBezTo>
                  <a:pt x="434" y="433"/>
                  <a:pt x="434" y="433"/>
                  <a:pt x="434" y="433"/>
                </a:cubicBezTo>
                <a:lnTo>
                  <a:pt x="287" y="433"/>
                </a:lnTo>
                <a:close/>
                <a:moveTo>
                  <a:pt x="148" y="350"/>
                </a:moveTo>
                <a:cubicBezTo>
                  <a:pt x="330" y="350"/>
                  <a:pt x="330" y="350"/>
                  <a:pt x="330" y="350"/>
                </a:cubicBezTo>
                <a:cubicBezTo>
                  <a:pt x="345" y="350"/>
                  <a:pt x="355" y="338"/>
                  <a:pt x="352" y="323"/>
                </a:cubicBezTo>
                <a:cubicBezTo>
                  <a:pt x="328" y="211"/>
                  <a:pt x="328" y="211"/>
                  <a:pt x="328" y="211"/>
                </a:cubicBezTo>
                <a:cubicBezTo>
                  <a:pt x="325" y="196"/>
                  <a:pt x="310" y="183"/>
                  <a:pt x="295" y="183"/>
                </a:cubicBezTo>
                <a:cubicBezTo>
                  <a:pt x="182" y="183"/>
                  <a:pt x="182" y="183"/>
                  <a:pt x="182" y="183"/>
                </a:cubicBezTo>
                <a:cubicBezTo>
                  <a:pt x="167" y="183"/>
                  <a:pt x="152" y="196"/>
                  <a:pt x="149" y="211"/>
                </a:cubicBezTo>
                <a:cubicBezTo>
                  <a:pt x="125" y="323"/>
                  <a:pt x="125" y="323"/>
                  <a:pt x="125" y="323"/>
                </a:cubicBezTo>
                <a:cubicBezTo>
                  <a:pt x="122" y="338"/>
                  <a:pt x="132" y="350"/>
                  <a:pt x="148" y="350"/>
                </a:cubicBezTo>
                <a:close/>
                <a:moveTo>
                  <a:pt x="172" y="215"/>
                </a:moveTo>
                <a:cubicBezTo>
                  <a:pt x="173" y="212"/>
                  <a:pt x="178" y="207"/>
                  <a:pt x="182" y="207"/>
                </a:cubicBezTo>
                <a:cubicBezTo>
                  <a:pt x="295" y="207"/>
                  <a:pt x="295" y="207"/>
                  <a:pt x="295" y="207"/>
                </a:cubicBezTo>
                <a:cubicBezTo>
                  <a:pt x="299" y="207"/>
                  <a:pt x="304" y="212"/>
                  <a:pt x="305" y="215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165" y="249"/>
                  <a:pt x="165" y="249"/>
                  <a:pt x="165" y="249"/>
                </a:cubicBezTo>
                <a:lnTo>
                  <a:pt x="172" y="21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867577" y="1400836"/>
            <a:ext cx="492714" cy="492714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20808" y="1352979"/>
            <a:ext cx="587341" cy="698282"/>
          </a:xfrm>
          <a:custGeom>
            <a:avLst/>
            <a:gdLst>
              <a:gd name="T0" fmla="*/ 418 w 1200"/>
              <a:gd name="T1" fmla="*/ 1172 h 1426"/>
              <a:gd name="T2" fmla="*/ 0 w 1200"/>
              <a:gd name="T3" fmla="*/ 600 h 1426"/>
              <a:gd name="T4" fmla="*/ 600 w 1200"/>
              <a:gd name="T5" fmla="*/ 0 h 1426"/>
              <a:gd name="T6" fmla="*/ 1200 w 1200"/>
              <a:gd name="T7" fmla="*/ 600 h 1426"/>
              <a:gd name="T8" fmla="*/ 782 w 1200"/>
              <a:gd name="T9" fmla="*/ 1172 h 1426"/>
              <a:gd name="T10" fmla="*/ 600 w 1200"/>
              <a:gd name="T11" fmla="*/ 1426 h 1426"/>
              <a:gd name="T12" fmla="*/ 418 w 1200"/>
              <a:gd name="T13" fmla="*/ 1172 h 1426"/>
              <a:gd name="T14" fmla="*/ 1050 w 1200"/>
              <a:gd name="T15" fmla="*/ 600 h 1426"/>
              <a:gd name="T16" fmla="*/ 600 w 1200"/>
              <a:gd name="T17" fmla="*/ 150 h 1426"/>
              <a:gd name="T18" fmla="*/ 150 w 1200"/>
              <a:gd name="T19" fmla="*/ 600 h 1426"/>
              <a:gd name="T20" fmla="*/ 600 w 1200"/>
              <a:gd name="T21" fmla="*/ 1050 h 1426"/>
              <a:gd name="T22" fmla="*/ 1050 w 1200"/>
              <a:gd name="T23" fmla="*/ 600 h 1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200" h="1426">
                <a:moveTo>
                  <a:pt x="418" y="1172"/>
                </a:moveTo>
                <a:cubicBezTo>
                  <a:pt x="176" y="1095"/>
                  <a:pt x="0" y="868"/>
                  <a:pt x="0" y="600"/>
                </a:cubicBezTo>
                <a:cubicBezTo>
                  <a:pt x="0" y="269"/>
                  <a:pt x="269" y="0"/>
                  <a:pt x="600" y="0"/>
                </a:cubicBezTo>
                <a:cubicBezTo>
                  <a:pt x="931" y="0"/>
                  <a:pt x="1200" y="269"/>
                  <a:pt x="1200" y="600"/>
                </a:cubicBezTo>
                <a:cubicBezTo>
                  <a:pt x="1200" y="868"/>
                  <a:pt x="1025" y="1095"/>
                  <a:pt x="782" y="1172"/>
                </a:cubicBezTo>
                <a:cubicBezTo>
                  <a:pt x="600" y="1426"/>
                  <a:pt x="600" y="1426"/>
                  <a:pt x="600" y="1426"/>
                </a:cubicBezTo>
                <a:lnTo>
                  <a:pt x="418" y="1172"/>
                </a:lnTo>
                <a:close/>
                <a:moveTo>
                  <a:pt x="1050" y="600"/>
                </a:moveTo>
                <a:cubicBezTo>
                  <a:pt x="1050" y="352"/>
                  <a:pt x="849" y="150"/>
                  <a:pt x="600" y="150"/>
                </a:cubicBezTo>
                <a:cubicBezTo>
                  <a:pt x="352" y="150"/>
                  <a:pt x="150" y="352"/>
                  <a:pt x="150" y="600"/>
                </a:cubicBezTo>
                <a:cubicBezTo>
                  <a:pt x="150" y="849"/>
                  <a:pt x="352" y="1050"/>
                  <a:pt x="600" y="1050"/>
                </a:cubicBezTo>
                <a:cubicBezTo>
                  <a:pt x="849" y="1050"/>
                  <a:pt x="1050" y="849"/>
                  <a:pt x="1050" y="6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6" name="出自【趣你的PPT】(微信:qunideppt)：最优质的PPT资源库"/>
          <p:cNvSpPr/>
          <p:nvPr/>
        </p:nvSpPr>
        <p:spPr bwMode="auto">
          <a:xfrm>
            <a:off x="5114477" y="1352979"/>
            <a:ext cx="293670" cy="698282"/>
          </a:xfrm>
          <a:custGeom>
            <a:avLst/>
            <a:gdLst>
              <a:gd name="T0" fmla="*/ 0 w 600"/>
              <a:gd name="T1" fmla="*/ 150 h 1426"/>
              <a:gd name="T2" fmla="*/ 450 w 600"/>
              <a:gd name="T3" fmla="*/ 600 h 1426"/>
              <a:gd name="T4" fmla="*/ 0 w 600"/>
              <a:gd name="T5" fmla="*/ 1050 h 1426"/>
              <a:gd name="T6" fmla="*/ 0 w 600"/>
              <a:gd name="T7" fmla="*/ 1050 h 1426"/>
              <a:gd name="T8" fmla="*/ 0 w 600"/>
              <a:gd name="T9" fmla="*/ 1426 h 1426"/>
              <a:gd name="T10" fmla="*/ 182 w 600"/>
              <a:gd name="T11" fmla="*/ 1172 h 1426"/>
              <a:gd name="T12" fmla="*/ 600 w 600"/>
              <a:gd name="T13" fmla="*/ 600 h 1426"/>
              <a:gd name="T14" fmla="*/ 0 w 600"/>
              <a:gd name="T15" fmla="*/ 0 h 1426"/>
              <a:gd name="T16" fmla="*/ 0 w 600"/>
              <a:gd name="T17" fmla="*/ 0 h 1426"/>
              <a:gd name="T18" fmla="*/ 0 w 600"/>
              <a:gd name="T19" fmla="*/ 150 h 1426"/>
              <a:gd name="T20" fmla="*/ 0 w 600"/>
              <a:gd name="T21" fmla="*/ 150 h 1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00" h="1426">
                <a:moveTo>
                  <a:pt x="0" y="150"/>
                </a:moveTo>
                <a:cubicBezTo>
                  <a:pt x="249" y="150"/>
                  <a:pt x="450" y="352"/>
                  <a:pt x="450" y="600"/>
                </a:cubicBezTo>
                <a:cubicBezTo>
                  <a:pt x="450" y="849"/>
                  <a:pt x="249" y="1050"/>
                  <a:pt x="0" y="1050"/>
                </a:cubicBezTo>
                <a:cubicBezTo>
                  <a:pt x="0" y="1050"/>
                  <a:pt x="0" y="1050"/>
                  <a:pt x="0" y="1050"/>
                </a:cubicBezTo>
                <a:cubicBezTo>
                  <a:pt x="0" y="1426"/>
                  <a:pt x="0" y="1426"/>
                  <a:pt x="0" y="1426"/>
                </a:cubicBezTo>
                <a:cubicBezTo>
                  <a:pt x="182" y="1172"/>
                  <a:pt x="182" y="1172"/>
                  <a:pt x="182" y="1172"/>
                </a:cubicBezTo>
                <a:cubicBezTo>
                  <a:pt x="425" y="1095"/>
                  <a:pt x="600" y="868"/>
                  <a:pt x="600" y="600"/>
                </a:cubicBezTo>
                <a:cubicBezTo>
                  <a:pt x="600" y="269"/>
                  <a:pt x="331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66555" y="1498726"/>
            <a:ext cx="295846" cy="296933"/>
          </a:xfrm>
          <a:custGeom>
            <a:avLst/>
            <a:gdLst>
              <a:gd name="T0" fmla="*/ 181 w 605"/>
              <a:gd name="T1" fmla="*/ 302 h 605"/>
              <a:gd name="T2" fmla="*/ 293 w 605"/>
              <a:gd name="T3" fmla="*/ 302 h 605"/>
              <a:gd name="T4" fmla="*/ 237 w 605"/>
              <a:gd name="T5" fmla="*/ 155 h 605"/>
              <a:gd name="T6" fmla="*/ 237 w 605"/>
              <a:gd name="T7" fmla="*/ 450 h 605"/>
              <a:gd name="T8" fmla="*/ 237 w 605"/>
              <a:gd name="T9" fmla="*/ 155 h 605"/>
              <a:gd name="T10" fmla="*/ 352 w 605"/>
              <a:gd name="T11" fmla="*/ 315 h 605"/>
              <a:gd name="T12" fmla="*/ 299 w 605"/>
              <a:gd name="T13" fmla="*/ 347 h 605"/>
              <a:gd name="T14" fmla="*/ 315 w 605"/>
              <a:gd name="T15" fmla="*/ 381 h 605"/>
              <a:gd name="T16" fmla="*/ 297 w 605"/>
              <a:gd name="T17" fmla="*/ 381 h 605"/>
              <a:gd name="T18" fmla="*/ 250 w 605"/>
              <a:gd name="T19" fmla="*/ 378 h 605"/>
              <a:gd name="T20" fmla="*/ 237 w 605"/>
              <a:gd name="T21" fmla="*/ 431 h 605"/>
              <a:gd name="T22" fmla="*/ 224 w 605"/>
              <a:gd name="T23" fmla="*/ 378 h 605"/>
              <a:gd name="T24" fmla="*/ 177 w 605"/>
              <a:gd name="T25" fmla="*/ 380 h 605"/>
              <a:gd name="T26" fmla="*/ 159 w 605"/>
              <a:gd name="T27" fmla="*/ 380 h 605"/>
              <a:gd name="T28" fmla="*/ 174 w 605"/>
              <a:gd name="T29" fmla="*/ 346 h 605"/>
              <a:gd name="T30" fmla="*/ 122 w 605"/>
              <a:gd name="T31" fmla="*/ 315 h 605"/>
              <a:gd name="T32" fmla="*/ 122 w 605"/>
              <a:gd name="T33" fmla="*/ 289 h 605"/>
              <a:gd name="T34" fmla="*/ 175 w 605"/>
              <a:gd name="T35" fmla="*/ 258 h 605"/>
              <a:gd name="T36" fmla="*/ 159 w 605"/>
              <a:gd name="T37" fmla="*/ 224 h 605"/>
              <a:gd name="T38" fmla="*/ 193 w 605"/>
              <a:gd name="T39" fmla="*/ 240 h 605"/>
              <a:gd name="T40" fmla="*/ 224 w 605"/>
              <a:gd name="T41" fmla="*/ 187 h 605"/>
              <a:gd name="T42" fmla="*/ 250 w 605"/>
              <a:gd name="T43" fmla="*/ 187 h 605"/>
              <a:gd name="T44" fmla="*/ 281 w 605"/>
              <a:gd name="T45" fmla="*/ 240 h 605"/>
              <a:gd name="T46" fmla="*/ 315 w 605"/>
              <a:gd name="T47" fmla="*/ 224 h 605"/>
              <a:gd name="T48" fmla="*/ 300 w 605"/>
              <a:gd name="T49" fmla="*/ 258 h 605"/>
              <a:gd name="T50" fmla="*/ 352 w 605"/>
              <a:gd name="T51" fmla="*/ 289 h 605"/>
              <a:gd name="T52" fmla="*/ 605 w 605"/>
              <a:gd name="T53" fmla="*/ 76 h 605"/>
              <a:gd name="T54" fmla="*/ 75 w 605"/>
              <a:gd name="T55" fmla="*/ 0 h 605"/>
              <a:gd name="T56" fmla="*/ 0 w 605"/>
              <a:gd name="T57" fmla="*/ 529 h 605"/>
              <a:gd name="T58" fmla="*/ 529 w 605"/>
              <a:gd name="T59" fmla="*/ 605 h 605"/>
              <a:gd name="T60" fmla="*/ 605 w 605"/>
              <a:gd name="T61" fmla="*/ 76 h 605"/>
              <a:gd name="T62" fmla="*/ 54 w 605"/>
              <a:gd name="T63" fmla="*/ 302 h 605"/>
              <a:gd name="T64" fmla="*/ 421 w 605"/>
              <a:gd name="T65" fmla="*/ 302 h 605"/>
              <a:gd name="T66" fmla="*/ 529 w 605"/>
              <a:gd name="T67" fmla="*/ 272 h 605"/>
              <a:gd name="T68" fmla="*/ 510 w 605"/>
              <a:gd name="T69" fmla="*/ 399 h 605"/>
              <a:gd name="T70" fmla="*/ 491 w 605"/>
              <a:gd name="T71" fmla="*/ 272 h 605"/>
              <a:gd name="T72" fmla="*/ 510 w 605"/>
              <a:gd name="T73" fmla="*/ 204 h 605"/>
              <a:gd name="T74" fmla="*/ 529 w 605"/>
              <a:gd name="T75" fmla="*/ 272 h 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05" h="605">
                <a:moveTo>
                  <a:pt x="237" y="246"/>
                </a:moveTo>
                <a:cubicBezTo>
                  <a:pt x="206" y="246"/>
                  <a:pt x="181" y="271"/>
                  <a:pt x="181" y="302"/>
                </a:cubicBezTo>
                <a:cubicBezTo>
                  <a:pt x="181" y="333"/>
                  <a:pt x="206" y="359"/>
                  <a:pt x="237" y="359"/>
                </a:cubicBezTo>
                <a:cubicBezTo>
                  <a:pt x="268" y="359"/>
                  <a:pt x="293" y="333"/>
                  <a:pt x="293" y="302"/>
                </a:cubicBezTo>
                <a:cubicBezTo>
                  <a:pt x="293" y="271"/>
                  <a:pt x="268" y="246"/>
                  <a:pt x="237" y="246"/>
                </a:cubicBezTo>
                <a:close/>
                <a:moveTo>
                  <a:pt x="237" y="155"/>
                </a:moveTo>
                <a:cubicBezTo>
                  <a:pt x="155" y="155"/>
                  <a:pt x="89" y="221"/>
                  <a:pt x="89" y="302"/>
                </a:cubicBezTo>
                <a:cubicBezTo>
                  <a:pt x="89" y="384"/>
                  <a:pt x="155" y="450"/>
                  <a:pt x="237" y="450"/>
                </a:cubicBezTo>
                <a:cubicBezTo>
                  <a:pt x="319" y="450"/>
                  <a:pt x="385" y="384"/>
                  <a:pt x="385" y="302"/>
                </a:cubicBezTo>
                <a:cubicBezTo>
                  <a:pt x="385" y="221"/>
                  <a:pt x="319" y="155"/>
                  <a:pt x="237" y="155"/>
                </a:cubicBezTo>
                <a:close/>
                <a:moveTo>
                  <a:pt x="365" y="302"/>
                </a:moveTo>
                <a:cubicBezTo>
                  <a:pt x="365" y="310"/>
                  <a:pt x="360" y="315"/>
                  <a:pt x="352" y="315"/>
                </a:cubicBezTo>
                <a:cubicBezTo>
                  <a:pt x="313" y="315"/>
                  <a:pt x="313" y="315"/>
                  <a:pt x="313" y="315"/>
                </a:cubicBezTo>
                <a:cubicBezTo>
                  <a:pt x="311" y="327"/>
                  <a:pt x="306" y="338"/>
                  <a:pt x="299" y="347"/>
                </a:cubicBezTo>
                <a:cubicBezTo>
                  <a:pt x="315" y="363"/>
                  <a:pt x="315" y="363"/>
                  <a:pt x="315" y="363"/>
                </a:cubicBezTo>
                <a:cubicBezTo>
                  <a:pt x="320" y="368"/>
                  <a:pt x="320" y="376"/>
                  <a:pt x="315" y="381"/>
                </a:cubicBezTo>
                <a:cubicBezTo>
                  <a:pt x="313" y="383"/>
                  <a:pt x="310" y="385"/>
                  <a:pt x="306" y="385"/>
                </a:cubicBezTo>
                <a:cubicBezTo>
                  <a:pt x="303" y="385"/>
                  <a:pt x="300" y="383"/>
                  <a:pt x="297" y="381"/>
                </a:cubicBezTo>
                <a:cubicBezTo>
                  <a:pt x="281" y="365"/>
                  <a:pt x="281" y="365"/>
                  <a:pt x="281" y="365"/>
                </a:cubicBezTo>
                <a:cubicBezTo>
                  <a:pt x="272" y="371"/>
                  <a:pt x="262" y="376"/>
                  <a:pt x="250" y="378"/>
                </a:cubicBezTo>
                <a:cubicBezTo>
                  <a:pt x="250" y="418"/>
                  <a:pt x="250" y="418"/>
                  <a:pt x="250" y="418"/>
                </a:cubicBezTo>
                <a:cubicBezTo>
                  <a:pt x="250" y="425"/>
                  <a:pt x="244" y="431"/>
                  <a:pt x="237" y="431"/>
                </a:cubicBezTo>
                <a:cubicBezTo>
                  <a:pt x="230" y="431"/>
                  <a:pt x="224" y="425"/>
                  <a:pt x="224" y="418"/>
                </a:cubicBezTo>
                <a:cubicBezTo>
                  <a:pt x="224" y="378"/>
                  <a:pt x="224" y="378"/>
                  <a:pt x="224" y="378"/>
                </a:cubicBezTo>
                <a:cubicBezTo>
                  <a:pt x="213" y="376"/>
                  <a:pt x="202" y="371"/>
                  <a:pt x="193" y="365"/>
                </a:cubicBezTo>
                <a:cubicBezTo>
                  <a:pt x="177" y="380"/>
                  <a:pt x="177" y="380"/>
                  <a:pt x="177" y="380"/>
                </a:cubicBezTo>
                <a:cubicBezTo>
                  <a:pt x="174" y="383"/>
                  <a:pt x="171" y="384"/>
                  <a:pt x="168" y="384"/>
                </a:cubicBezTo>
                <a:cubicBezTo>
                  <a:pt x="164" y="384"/>
                  <a:pt x="161" y="383"/>
                  <a:pt x="159" y="380"/>
                </a:cubicBezTo>
                <a:cubicBezTo>
                  <a:pt x="153" y="375"/>
                  <a:pt x="153" y="367"/>
                  <a:pt x="159" y="362"/>
                </a:cubicBezTo>
                <a:cubicBezTo>
                  <a:pt x="174" y="346"/>
                  <a:pt x="174" y="346"/>
                  <a:pt x="174" y="346"/>
                </a:cubicBezTo>
                <a:cubicBezTo>
                  <a:pt x="168" y="337"/>
                  <a:pt x="164" y="327"/>
                  <a:pt x="162" y="315"/>
                </a:cubicBezTo>
                <a:cubicBezTo>
                  <a:pt x="122" y="315"/>
                  <a:pt x="122" y="315"/>
                  <a:pt x="122" y="315"/>
                </a:cubicBezTo>
                <a:cubicBezTo>
                  <a:pt x="115" y="315"/>
                  <a:pt x="109" y="310"/>
                  <a:pt x="109" y="302"/>
                </a:cubicBezTo>
                <a:cubicBezTo>
                  <a:pt x="109" y="295"/>
                  <a:pt x="115" y="289"/>
                  <a:pt x="122" y="289"/>
                </a:cubicBezTo>
                <a:cubicBezTo>
                  <a:pt x="162" y="289"/>
                  <a:pt x="162" y="289"/>
                  <a:pt x="162" y="289"/>
                </a:cubicBezTo>
                <a:cubicBezTo>
                  <a:pt x="164" y="278"/>
                  <a:pt x="168" y="267"/>
                  <a:pt x="175" y="258"/>
                </a:cubicBezTo>
                <a:cubicBezTo>
                  <a:pt x="159" y="242"/>
                  <a:pt x="159" y="242"/>
                  <a:pt x="159" y="242"/>
                </a:cubicBezTo>
                <a:cubicBezTo>
                  <a:pt x="153" y="237"/>
                  <a:pt x="153" y="229"/>
                  <a:pt x="159" y="224"/>
                </a:cubicBezTo>
                <a:cubicBezTo>
                  <a:pt x="164" y="218"/>
                  <a:pt x="172" y="218"/>
                  <a:pt x="177" y="224"/>
                </a:cubicBezTo>
                <a:cubicBezTo>
                  <a:pt x="193" y="240"/>
                  <a:pt x="193" y="240"/>
                  <a:pt x="193" y="240"/>
                </a:cubicBezTo>
                <a:cubicBezTo>
                  <a:pt x="202" y="233"/>
                  <a:pt x="213" y="229"/>
                  <a:pt x="224" y="227"/>
                </a:cubicBezTo>
                <a:cubicBezTo>
                  <a:pt x="224" y="187"/>
                  <a:pt x="224" y="187"/>
                  <a:pt x="224" y="187"/>
                </a:cubicBezTo>
                <a:cubicBezTo>
                  <a:pt x="224" y="180"/>
                  <a:pt x="230" y="174"/>
                  <a:pt x="237" y="174"/>
                </a:cubicBezTo>
                <a:cubicBezTo>
                  <a:pt x="244" y="174"/>
                  <a:pt x="250" y="180"/>
                  <a:pt x="250" y="187"/>
                </a:cubicBezTo>
                <a:cubicBezTo>
                  <a:pt x="250" y="227"/>
                  <a:pt x="250" y="227"/>
                  <a:pt x="250" y="227"/>
                </a:cubicBezTo>
                <a:cubicBezTo>
                  <a:pt x="262" y="229"/>
                  <a:pt x="272" y="234"/>
                  <a:pt x="281" y="240"/>
                </a:cubicBezTo>
                <a:cubicBezTo>
                  <a:pt x="297" y="224"/>
                  <a:pt x="297" y="224"/>
                  <a:pt x="297" y="224"/>
                </a:cubicBezTo>
                <a:cubicBezTo>
                  <a:pt x="302" y="219"/>
                  <a:pt x="310" y="219"/>
                  <a:pt x="315" y="224"/>
                </a:cubicBezTo>
                <a:cubicBezTo>
                  <a:pt x="320" y="229"/>
                  <a:pt x="320" y="237"/>
                  <a:pt x="315" y="242"/>
                </a:cubicBezTo>
                <a:cubicBezTo>
                  <a:pt x="300" y="258"/>
                  <a:pt x="300" y="258"/>
                  <a:pt x="300" y="258"/>
                </a:cubicBezTo>
                <a:cubicBezTo>
                  <a:pt x="306" y="267"/>
                  <a:pt x="311" y="278"/>
                  <a:pt x="313" y="289"/>
                </a:cubicBezTo>
                <a:cubicBezTo>
                  <a:pt x="352" y="289"/>
                  <a:pt x="352" y="289"/>
                  <a:pt x="352" y="289"/>
                </a:cubicBezTo>
                <a:cubicBezTo>
                  <a:pt x="360" y="289"/>
                  <a:pt x="365" y="295"/>
                  <a:pt x="365" y="302"/>
                </a:cubicBezTo>
                <a:close/>
                <a:moveTo>
                  <a:pt x="605" y="76"/>
                </a:moveTo>
                <a:cubicBezTo>
                  <a:pt x="605" y="34"/>
                  <a:pt x="570" y="0"/>
                  <a:pt x="529" y="0"/>
                </a:cubicBezTo>
                <a:cubicBezTo>
                  <a:pt x="75" y="0"/>
                  <a:pt x="75" y="0"/>
                  <a:pt x="75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529"/>
                  <a:pt x="0" y="529"/>
                  <a:pt x="0" y="529"/>
                </a:cubicBezTo>
                <a:cubicBezTo>
                  <a:pt x="0" y="571"/>
                  <a:pt x="34" y="605"/>
                  <a:pt x="75" y="605"/>
                </a:cubicBezTo>
                <a:cubicBezTo>
                  <a:pt x="529" y="605"/>
                  <a:pt x="529" y="605"/>
                  <a:pt x="529" y="605"/>
                </a:cubicBezTo>
                <a:cubicBezTo>
                  <a:pt x="571" y="605"/>
                  <a:pt x="605" y="571"/>
                  <a:pt x="605" y="529"/>
                </a:cubicBezTo>
                <a:lnTo>
                  <a:pt x="605" y="76"/>
                </a:lnTo>
                <a:close/>
                <a:moveTo>
                  <a:pt x="237" y="486"/>
                </a:moveTo>
                <a:cubicBezTo>
                  <a:pt x="136" y="486"/>
                  <a:pt x="54" y="404"/>
                  <a:pt x="54" y="302"/>
                </a:cubicBezTo>
                <a:cubicBezTo>
                  <a:pt x="54" y="201"/>
                  <a:pt x="136" y="119"/>
                  <a:pt x="237" y="119"/>
                </a:cubicBezTo>
                <a:cubicBezTo>
                  <a:pt x="339" y="119"/>
                  <a:pt x="421" y="201"/>
                  <a:pt x="421" y="302"/>
                </a:cubicBezTo>
                <a:cubicBezTo>
                  <a:pt x="421" y="404"/>
                  <a:pt x="339" y="486"/>
                  <a:pt x="237" y="486"/>
                </a:cubicBezTo>
                <a:close/>
                <a:moveTo>
                  <a:pt x="529" y="272"/>
                </a:moveTo>
                <a:cubicBezTo>
                  <a:pt x="529" y="380"/>
                  <a:pt x="529" y="380"/>
                  <a:pt x="529" y="380"/>
                </a:cubicBezTo>
                <a:cubicBezTo>
                  <a:pt x="529" y="390"/>
                  <a:pt x="521" y="399"/>
                  <a:pt x="510" y="399"/>
                </a:cubicBezTo>
                <a:cubicBezTo>
                  <a:pt x="499" y="399"/>
                  <a:pt x="491" y="390"/>
                  <a:pt x="491" y="380"/>
                </a:cubicBezTo>
                <a:cubicBezTo>
                  <a:pt x="491" y="272"/>
                  <a:pt x="491" y="272"/>
                  <a:pt x="491" y="272"/>
                </a:cubicBezTo>
                <a:cubicBezTo>
                  <a:pt x="480" y="266"/>
                  <a:pt x="473" y="254"/>
                  <a:pt x="473" y="241"/>
                </a:cubicBezTo>
                <a:cubicBezTo>
                  <a:pt x="473" y="221"/>
                  <a:pt x="490" y="204"/>
                  <a:pt x="510" y="204"/>
                </a:cubicBezTo>
                <a:cubicBezTo>
                  <a:pt x="530" y="204"/>
                  <a:pt x="547" y="221"/>
                  <a:pt x="547" y="241"/>
                </a:cubicBezTo>
                <a:cubicBezTo>
                  <a:pt x="547" y="254"/>
                  <a:pt x="540" y="266"/>
                  <a:pt x="529" y="27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679630" y="2918194"/>
            <a:ext cx="2351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5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6307544" y="2918194"/>
            <a:ext cx="2351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5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8" name="Group 47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49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51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3093588245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出自【趣你的PPT】(微信:qunideppt)：最优质的PPT资源库出自【趣你的PPT】(微信:qunideppt)：最优质的PPT资源库"/>
          <p:cNvGrpSpPr/>
          <p:nvPr/>
        </p:nvGrpSpPr>
        <p:grpSpPr>
          <a:xfrm>
            <a:off x="1547886" y="1508759"/>
            <a:ext cx="6207741" cy="2072220"/>
            <a:chOff x="1865" y="1977"/>
            <a:chExt cx="2437" cy="814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>
              <a:off x="1865" y="1977"/>
              <a:ext cx="1558" cy="814"/>
            </a:xfrm>
            <a:custGeom>
              <a:avLst/>
              <a:gdLst/>
              <a:ahLst/>
              <a:cxnLst>
                <a:cxn ang="0">
                  <a:pos x="1558" y="337"/>
                </a:cxn>
                <a:cxn ang="0">
                  <a:pos x="1221" y="0"/>
                </a:cxn>
                <a:cxn ang="0">
                  <a:pos x="407" y="814"/>
                </a:cxn>
                <a:cxn ang="0">
                  <a:pos x="0" y="407"/>
                </a:cxn>
                <a:cxn ang="0">
                  <a:pos x="402" y="5"/>
                </a:cxn>
                <a:cxn ang="0">
                  <a:pos x="734" y="337"/>
                </a:cxn>
              </a:cxnLst>
              <a:rect l="0" t="0" r="0" b="0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350"/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 flipH="1" flipV="1">
              <a:off x="2744" y="1977"/>
              <a:ext cx="1558" cy="814"/>
            </a:xfrm>
            <a:custGeom>
              <a:avLst/>
              <a:gdLst/>
              <a:ahLst/>
              <a:cxnLst>
                <a:cxn ang="0">
                  <a:pos x="1558" y="337"/>
                </a:cxn>
                <a:cxn ang="0">
                  <a:pos x="1221" y="0"/>
                </a:cxn>
                <a:cxn ang="0">
                  <a:pos x="407" y="814"/>
                </a:cxn>
                <a:cxn ang="0">
                  <a:pos x="0" y="407"/>
                </a:cxn>
                <a:cxn ang="0">
                  <a:pos x="402" y="5"/>
                </a:cxn>
                <a:cxn ang="0">
                  <a:pos x="734" y="337"/>
                </a:cxn>
              </a:cxnLst>
              <a:rect l="0" t="0" r="0" b="0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350"/>
            </a:p>
          </p:txBody>
        </p:sp>
      </p:grpSp>
      <p:sp>
        <p:nvSpPr>
          <p:cNvPr id="3" name="出自【趣你的PPT】(微信:qunideppt)：最优质的PPT资源库"/>
          <p:cNvSpPr/>
          <p:nvPr/>
        </p:nvSpPr>
        <p:spPr>
          <a:xfrm rot="18900000">
            <a:off x="2048846" y="2049856"/>
            <a:ext cx="994488" cy="994487"/>
          </a:xfrm>
          <a:prstGeom prst="rect">
            <a:avLst/>
          </a:prstGeom>
          <a:solidFill>
            <a:schemeClr val="accent1"/>
          </a:solidFill>
          <a:ln w="6350">
            <a:noFill/>
            <a:miter/>
          </a:ln>
        </p:spPr>
        <p:txBody>
          <a:bodyPr wrap="none" lIns="0" tIns="0" rIns="0" bIns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sz="1350" dirty="0">
              <a:latin typeface="Arial" charset="0"/>
              <a:ea typeface="宋体" pitchFamily="2" charset="-122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18900000">
            <a:off x="4149310" y="2049856"/>
            <a:ext cx="994487" cy="994487"/>
          </a:xfrm>
          <a:prstGeom prst="rect">
            <a:avLst/>
          </a:prstGeom>
          <a:solidFill>
            <a:schemeClr val="accent2"/>
          </a:solidFill>
          <a:ln w="6350">
            <a:noFill/>
            <a:miter/>
          </a:ln>
        </p:spPr>
        <p:txBody>
          <a:bodyPr wrap="none" lIns="0" tIns="0" rIns="0" bIns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sz="1350" dirty="0">
              <a:latin typeface="Arial" charset="0"/>
              <a:ea typeface="宋体" pitchFamily="2" charset="-122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18900000">
            <a:off x="6230449" y="2049856"/>
            <a:ext cx="994487" cy="994487"/>
          </a:xfrm>
          <a:prstGeom prst="rect">
            <a:avLst/>
          </a:prstGeom>
          <a:solidFill>
            <a:schemeClr val="accent1"/>
          </a:solidFill>
          <a:ln w="6350">
            <a:noFill/>
            <a:miter/>
          </a:ln>
        </p:spPr>
        <p:txBody>
          <a:bodyPr wrap="none" lIns="0" tIns="0" rIns="0" bIns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sz="1350" dirty="0">
              <a:latin typeface="Arial" charset="0"/>
              <a:ea typeface="宋体" pitchFamily="2" charset="-122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632399" y="1986861"/>
            <a:ext cx="65" cy="207749"/>
          </a:xfrm>
          <a:prstGeom prst="rect">
            <a:avLst/>
          </a:prstGeom>
          <a:noFill/>
          <a:ln w="6350">
            <a:noFill/>
            <a:miter/>
          </a:ln>
        </p:spPr>
        <p:txBody>
          <a:bodyPr wrap="none"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endParaRPr lang="zh-CN" altLang="en-US" sz="1350" dirty="0">
              <a:latin typeface="Arial" charset="0"/>
              <a:ea typeface="宋体" pitchFamily="2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2010964" y="2404139"/>
            <a:ext cx="1249215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02406" indent="-202406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</a:pPr>
            <a:r>
              <a:rPr lang="zh-CN" altLang="en-US" sz="9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此处输入您的内容</a:t>
            </a: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103959" y="2428764"/>
            <a:ext cx="1249215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02406" indent="-202406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</a:pPr>
            <a:r>
              <a:rPr lang="zh-CN" altLang="en-US" sz="9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此处输入您的内容</a:t>
            </a: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6188745" y="2428764"/>
            <a:ext cx="1249215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02406" indent="-202406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</a:pPr>
            <a:r>
              <a:rPr lang="zh-CN" altLang="en-US" sz="9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此处输入您的内容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1867488" y="3595132"/>
            <a:ext cx="1575581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3894041" y="3595132"/>
            <a:ext cx="1575581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5920594" y="3595132"/>
            <a:ext cx="1575581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613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4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6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5783033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21"/>
          <a:stretch>
            <a:fillRect/>
          </a:stretch>
        </p:blipFill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720114"/>
              <a:gd name="connsiteX1" fmla="*/ 12192000 w 12192000"/>
              <a:gd name="connsiteY1" fmla="*/ 0 h 6720114"/>
              <a:gd name="connsiteX2" fmla="*/ 12192000 w 12192000"/>
              <a:gd name="connsiteY2" fmla="*/ 6720114 h 6720114"/>
              <a:gd name="connsiteX3" fmla="*/ 0 w 12192000"/>
              <a:gd name="connsiteY3" fmla="*/ 6720114 h 672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720114">
                <a:moveTo>
                  <a:pt x="0" y="0"/>
                </a:moveTo>
                <a:lnTo>
                  <a:pt x="12192000" y="0"/>
                </a:lnTo>
                <a:lnTo>
                  <a:pt x="12192000" y="6720114"/>
                </a:lnTo>
                <a:lnTo>
                  <a:pt x="0" y="6720114"/>
                </a:lnTo>
                <a:close/>
              </a:path>
            </a:pathLst>
          </a:custGeom>
        </p:spPr>
      </p:pic>
      <p:cxnSp>
        <p:nvCxnSpPr>
          <p:cNvPr id="9" name="出自【趣你的PPT】(微信:qunideppt)：最优质的PPT资源库"/>
          <p:cNvCxnSpPr/>
          <p:nvPr/>
        </p:nvCxnSpPr>
        <p:spPr>
          <a:xfrm flipV="1">
            <a:off x="2087079" y="1077686"/>
            <a:ext cx="4466122" cy="1086317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出自【趣你的PPT】(微信:qunideppt)：最优质的PPT资源库"/>
          <p:cNvCxnSpPr/>
          <p:nvPr/>
        </p:nvCxnSpPr>
        <p:spPr>
          <a:xfrm flipV="1">
            <a:off x="4147458" y="4169229"/>
            <a:ext cx="3396343" cy="97427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出自【趣你的PPT】(微信:qunideppt)：最优质的PPT资源库"/>
          <p:cNvGrpSpPr/>
          <p:nvPr/>
        </p:nvGrpSpPr>
        <p:grpSpPr>
          <a:xfrm rot="20772588">
            <a:off x="2294694" y="2380744"/>
            <a:ext cx="4889090" cy="1436882"/>
            <a:chOff x="2212434" y="2216869"/>
            <a:chExt cx="4889090" cy="1436882"/>
          </a:xfrm>
        </p:grpSpPr>
        <p:sp>
          <p:nvSpPr>
            <p:cNvPr id="5" name="出自【趣你的PPT】(微信:qunideppt)：最优质的PPT资源库"/>
            <p:cNvSpPr txBox="1"/>
            <p:nvPr/>
          </p:nvSpPr>
          <p:spPr>
            <a:xfrm>
              <a:off x="2212434" y="2216869"/>
              <a:ext cx="48890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dirty="0">
                  <a:solidFill>
                    <a:prstClr val="black"/>
                  </a:solidFill>
                  <a:latin typeface="张海山锐谐体" panose="02000000000000000000" pitchFamily="2" charset="-122"/>
                  <a:ea typeface="张海山锐谐体" panose="02000000000000000000" pitchFamily="2" charset="-122"/>
                </a:rPr>
                <a:t>谢谢您的聆听</a:t>
              </a: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2348916" y="3330586"/>
              <a:ext cx="4616126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1500" dirty="0">
                  <a:solidFill>
                    <a:prstClr val="black"/>
                  </a:solidFill>
                  <a:latin typeface="张海山锐谐体" panose="02000000000000000000" pitchFamily="2" charset="-122"/>
                  <a:ea typeface="张海山锐谐体" panose="02000000000000000000" pitchFamily="2" charset="-122"/>
                </a:rPr>
                <a:t>THANK YOU FOR YOUR LISTENING</a:t>
              </a:r>
              <a:endParaRPr lang="zh-CN" altLang="en-US" sz="1500" dirty="0">
                <a:solidFill>
                  <a:prstClr val="black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endParaRPr>
            </a:p>
          </p:txBody>
        </p:sp>
        <p:cxnSp>
          <p:nvCxnSpPr>
            <p:cNvPr id="7" name="出自【趣你的PPT】(微信:qunideppt)：最优质的PPT资源库"/>
            <p:cNvCxnSpPr/>
            <p:nvPr/>
          </p:nvCxnSpPr>
          <p:spPr>
            <a:xfrm>
              <a:off x="2405203" y="3205334"/>
              <a:ext cx="4503553" cy="0"/>
            </a:xfrm>
            <a:prstGeom prst="lin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1325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1042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出自【趣你的PPT】(微信:qunideppt)：最优质的PPT资源库"/>
          <p:cNvSpPr/>
          <p:nvPr/>
        </p:nvSpPr>
        <p:spPr>
          <a:xfrm>
            <a:off x="1278548" y="1786920"/>
            <a:ext cx="65869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您好，标题的字体为：张海山锐谐体，有需要您可以在求字体网（</a:t>
            </a:r>
            <a:r>
              <a:rPr lang="en-US" altLang="zh-CN" sz="24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www.qiuziti.com</a:t>
            </a:r>
            <a:r>
              <a:rPr lang="zh-CN" altLang="en-US" sz="24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）上面进行下载，点击文件即可安装。重启</a:t>
            </a:r>
            <a:r>
              <a:rPr lang="en-US" altLang="zh-CN" sz="2400" dirty="0" err="1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24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及其他设计软件，字体就出现啦。祝您演说愉快！</a:t>
            </a:r>
          </a:p>
        </p:txBody>
      </p:sp>
    </p:spTree>
    <p:extLst>
      <p:ext uri="{BB962C8B-B14F-4D97-AF65-F5344CB8AC3E}">
        <p14:creationId xmlns:p14="http://schemas.microsoft.com/office/powerpoint/2010/main" val="4276816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 rot="16200000" flipH="1">
            <a:off x="3771305" y="2922473"/>
            <a:ext cx="1566863" cy="1176338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9575" y="2700"/>
                </a:moveTo>
                <a:lnTo>
                  <a:pt x="19575" y="18900"/>
                </a:lnTo>
                <a:lnTo>
                  <a:pt x="2025" y="18900"/>
                </a:lnTo>
                <a:lnTo>
                  <a:pt x="2025" y="2700"/>
                </a:lnTo>
                <a:cubicBezTo>
                  <a:pt x="2025" y="2700"/>
                  <a:pt x="19575" y="2700"/>
                  <a:pt x="19575" y="2700"/>
                </a:cubicBezTo>
                <a:close/>
                <a:moveTo>
                  <a:pt x="21263" y="10800"/>
                </a:moveTo>
                <a:cubicBezTo>
                  <a:pt x="21263" y="11297"/>
                  <a:pt x="20961" y="11700"/>
                  <a:pt x="20588" y="11700"/>
                </a:cubicBezTo>
                <a:cubicBezTo>
                  <a:pt x="20215" y="11700"/>
                  <a:pt x="19913" y="11297"/>
                  <a:pt x="19913" y="10800"/>
                </a:cubicBezTo>
                <a:cubicBezTo>
                  <a:pt x="19913" y="10303"/>
                  <a:pt x="20215" y="9900"/>
                  <a:pt x="20588" y="9900"/>
                </a:cubicBezTo>
                <a:cubicBezTo>
                  <a:pt x="20961" y="9900"/>
                  <a:pt x="21263" y="10303"/>
                  <a:pt x="21263" y="10800"/>
                </a:cubicBezTo>
                <a:close/>
                <a:moveTo>
                  <a:pt x="0" y="1800"/>
                </a:moveTo>
                <a:lnTo>
                  <a:pt x="0" y="19800"/>
                </a:lnTo>
                <a:cubicBezTo>
                  <a:pt x="0" y="20794"/>
                  <a:pt x="605" y="21600"/>
                  <a:pt x="1350" y="21600"/>
                </a:cubicBezTo>
                <a:lnTo>
                  <a:pt x="20250" y="21600"/>
                </a:lnTo>
                <a:cubicBezTo>
                  <a:pt x="20996" y="21600"/>
                  <a:pt x="21600" y="20794"/>
                  <a:pt x="21600" y="19800"/>
                </a:cubicBezTo>
                <a:lnTo>
                  <a:pt x="21600" y="1800"/>
                </a:lnTo>
                <a:cubicBezTo>
                  <a:pt x="21600" y="805"/>
                  <a:pt x="20996" y="0"/>
                  <a:pt x="20250" y="0"/>
                </a:cubicBezTo>
                <a:lnTo>
                  <a:pt x="1350" y="0"/>
                </a:lnTo>
                <a:cubicBezTo>
                  <a:pt x="605" y="0"/>
                  <a:pt x="0" y="805"/>
                  <a:pt x="0" y="1800"/>
                </a:cubicBezTo>
                <a:close/>
              </a:path>
            </a:pathLst>
          </a:custGeom>
          <a:solidFill>
            <a:srgbClr val="46556A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47625" tIns="47625" rIns="47625" bIns="47625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 rot="10800000">
            <a:off x="4240412" y="3173696"/>
            <a:ext cx="628650" cy="627459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5903" y="0"/>
                </a:moveTo>
                <a:lnTo>
                  <a:pt x="3394" y="1001"/>
                </a:lnTo>
                <a:cubicBezTo>
                  <a:pt x="3394" y="1001"/>
                  <a:pt x="3516" y="1614"/>
                  <a:pt x="3753" y="2562"/>
                </a:cubicBezTo>
                <a:cubicBezTo>
                  <a:pt x="3271" y="2925"/>
                  <a:pt x="2843" y="3359"/>
                  <a:pt x="2488" y="3848"/>
                </a:cubicBezTo>
                <a:cubicBezTo>
                  <a:pt x="1452" y="3614"/>
                  <a:pt x="780" y="3500"/>
                  <a:pt x="780" y="3500"/>
                </a:cubicBezTo>
                <a:lnTo>
                  <a:pt x="11" y="5271"/>
                </a:lnTo>
                <a:cubicBezTo>
                  <a:pt x="11" y="5271"/>
                  <a:pt x="554" y="5685"/>
                  <a:pt x="1434" y="6272"/>
                </a:cubicBezTo>
                <a:cubicBezTo>
                  <a:pt x="1332" y="6811"/>
                  <a:pt x="1361" y="8002"/>
                  <a:pt x="1370" y="8086"/>
                </a:cubicBezTo>
                <a:cubicBezTo>
                  <a:pt x="524" y="8566"/>
                  <a:pt x="0" y="8897"/>
                  <a:pt x="0" y="8897"/>
                </a:cubicBezTo>
                <a:lnTo>
                  <a:pt x="1001" y="11406"/>
                </a:lnTo>
                <a:cubicBezTo>
                  <a:pt x="1001" y="11406"/>
                  <a:pt x="1605" y="11292"/>
                  <a:pt x="2551" y="11058"/>
                </a:cubicBezTo>
                <a:cubicBezTo>
                  <a:pt x="2915" y="11542"/>
                  <a:pt x="3347" y="11967"/>
                  <a:pt x="3837" y="12323"/>
                </a:cubicBezTo>
                <a:cubicBezTo>
                  <a:pt x="3606" y="13348"/>
                  <a:pt x="3500" y="14020"/>
                  <a:pt x="3500" y="14020"/>
                </a:cubicBezTo>
                <a:lnTo>
                  <a:pt x="5239" y="14758"/>
                </a:lnTo>
                <a:cubicBezTo>
                  <a:pt x="5239" y="14758"/>
                  <a:pt x="5639" y="14230"/>
                  <a:pt x="6220" y="13367"/>
                </a:cubicBezTo>
                <a:cubicBezTo>
                  <a:pt x="6789" y="13479"/>
                  <a:pt x="8018" y="13450"/>
                  <a:pt x="8096" y="13441"/>
                </a:cubicBezTo>
                <a:cubicBezTo>
                  <a:pt x="8573" y="14284"/>
                  <a:pt x="8897" y="14801"/>
                  <a:pt x="8897" y="14801"/>
                </a:cubicBezTo>
                <a:lnTo>
                  <a:pt x="11406" y="13810"/>
                </a:lnTo>
                <a:cubicBezTo>
                  <a:pt x="11406" y="13810"/>
                  <a:pt x="11283" y="13202"/>
                  <a:pt x="11048" y="12260"/>
                </a:cubicBezTo>
                <a:cubicBezTo>
                  <a:pt x="11549" y="11883"/>
                  <a:pt x="11991" y="11434"/>
                  <a:pt x="12355" y="10921"/>
                </a:cubicBezTo>
                <a:cubicBezTo>
                  <a:pt x="13370" y="11150"/>
                  <a:pt x="14031" y="11259"/>
                  <a:pt x="14031" y="11259"/>
                </a:cubicBezTo>
                <a:lnTo>
                  <a:pt x="14780" y="9519"/>
                </a:lnTo>
                <a:cubicBezTo>
                  <a:pt x="14780" y="9519"/>
                  <a:pt x="14237" y="9109"/>
                  <a:pt x="13367" y="8528"/>
                </a:cubicBezTo>
                <a:cubicBezTo>
                  <a:pt x="13466" y="8000"/>
                  <a:pt x="13441" y="6800"/>
                  <a:pt x="13430" y="6705"/>
                </a:cubicBezTo>
                <a:cubicBezTo>
                  <a:pt x="14274" y="6230"/>
                  <a:pt x="14801" y="5903"/>
                  <a:pt x="14801" y="5903"/>
                </a:cubicBezTo>
                <a:lnTo>
                  <a:pt x="13799" y="3394"/>
                </a:lnTo>
                <a:cubicBezTo>
                  <a:pt x="13799" y="3394"/>
                  <a:pt x="13193" y="3527"/>
                  <a:pt x="12249" y="3763"/>
                </a:cubicBezTo>
                <a:cubicBezTo>
                  <a:pt x="11881" y="3275"/>
                  <a:pt x="11439" y="2846"/>
                  <a:pt x="10942" y="2488"/>
                </a:cubicBezTo>
                <a:cubicBezTo>
                  <a:pt x="11178" y="1457"/>
                  <a:pt x="11290" y="780"/>
                  <a:pt x="11290" y="780"/>
                </a:cubicBezTo>
                <a:lnTo>
                  <a:pt x="9519" y="11"/>
                </a:lnTo>
                <a:cubicBezTo>
                  <a:pt x="9519" y="11"/>
                  <a:pt x="9105" y="564"/>
                  <a:pt x="8518" y="1444"/>
                </a:cubicBezTo>
                <a:cubicBezTo>
                  <a:pt x="7992" y="1346"/>
                  <a:pt x="6797" y="1370"/>
                  <a:pt x="6705" y="1381"/>
                </a:cubicBezTo>
                <a:cubicBezTo>
                  <a:pt x="6226" y="534"/>
                  <a:pt x="5903" y="0"/>
                  <a:pt x="5903" y="0"/>
                </a:cubicBezTo>
                <a:close/>
                <a:moveTo>
                  <a:pt x="7453" y="4702"/>
                </a:moveTo>
                <a:cubicBezTo>
                  <a:pt x="8506" y="4723"/>
                  <a:pt x="9495" y="5370"/>
                  <a:pt x="9909" y="6409"/>
                </a:cubicBezTo>
                <a:cubicBezTo>
                  <a:pt x="10462" y="7795"/>
                  <a:pt x="9787" y="9357"/>
                  <a:pt x="8402" y="9909"/>
                </a:cubicBezTo>
                <a:cubicBezTo>
                  <a:pt x="7016" y="10462"/>
                  <a:pt x="5444" y="9788"/>
                  <a:pt x="4891" y="8402"/>
                </a:cubicBezTo>
                <a:cubicBezTo>
                  <a:pt x="4339" y="7016"/>
                  <a:pt x="5013" y="5444"/>
                  <a:pt x="6399" y="4891"/>
                </a:cubicBezTo>
                <a:cubicBezTo>
                  <a:pt x="6745" y="4753"/>
                  <a:pt x="7102" y="4694"/>
                  <a:pt x="7453" y="4702"/>
                </a:cubicBezTo>
                <a:close/>
                <a:moveTo>
                  <a:pt x="16192" y="12144"/>
                </a:moveTo>
                <a:cubicBezTo>
                  <a:pt x="16192" y="12144"/>
                  <a:pt x="16026" y="12765"/>
                  <a:pt x="15855" y="13673"/>
                </a:cubicBezTo>
                <a:cubicBezTo>
                  <a:pt x="15719" y="13715"/>
                  <a:pt x="15582" y="13751"/>
                  <a:pt x="15454" y="13810"/>
                </a:cubicBezTo>
                <a:cubicBezTo>
                  <a:pt x="14707" y="13207"/>
                  <a:pt x="14168" y="12819"/>
                  <a:pt x="14168" y="12819"/>
                </a:cubicBezTo>
                <a:lnTo>
                  <a:pt x="12819" y="14179"/>
                </a:lnTo>
                <a:cubicBezTo>
                  <a:pt x="12819" y="14179"/>
                  <a:pt x="13207" y="14707"/>
                  <a:pt x="13810" y="15454"/>
                </a:cubicBezTo>
                <a:cubicBezTo>
                  <a:pt x="13751" y="15581"/>
                  <a:pt x="13705" y="15720"/>
                  <a:pt x="13662" y="15855"/>
                </a:cubicBezTo>
                <a:cubicBezTo>
                  <a:pt x="12754" y="16026"/>
                  <a:pt x="12144" y="16203"/>
                  <a:pt x="12144" y="16203"/>
                </a:cubicBezTo>
                <a:lnTo>
                  <a:pt x="12144" y="17552"/>
                </a:lnTo>
                <a:cubicBezTo>
                  <a:pt x="12144" y="17552"/>
                  <a:pt x="12752" y="17728"/>
                  <a:pt x="13662" y="17900"/>
                </a:cubicBezTo>
                <a:cubicBezTo>
                  <a:pt x="13705" y="18033"/>
                  <a:pt x="13751" y="18165"/>
                  <a:pt x="13810" y="18290"/>
                </a:cubicBezTo>
                <a:cubicBezTo>
                  <a:pt x="13205" y="19039"/>
                  <a:pt x="12819" y="19576"/>
                  <a:pt x="12819" y="19576"/>
                </a:cubicBezTo>
                <a:lnTo>
                  <a:pt x="14168" y="20925"/>
                </a:lnTo>
                <a:cubicBezTo>
                  <a:pt x="14168" y="20925"/>
                  <a:pt x="14713" y="20531"/>
                  <a:pt x="15465" y="19924"/>
                </a:cubicBezTo>
                <a:cubicBezTo>
                  <a:pt x="15589" y="19981"/>
                  <a:pt x="15712" y="20030"/>
                  <a:pt x="15844" y="20071"/>
                </a:cubicBezTo>
                <a:cubicBezTo>
                  <a:pt x="16016" y="20986"/>
                  <a:pt x="16192" y="21600"/>
                  <a:pt x="16192" y="21600"/>
                </a:cubicBezTo>
                <a:lnTo>
                  <a:pt x="17541" y="21600"/>
                </a:lnTo>
                <a:cubicBezTo>
                  <a:pt x="17541" y="21600"/>
                  <a:pt x="17718" y="20988"/>
                  <a:pt x="17889" y="20071"/>
                </a:cubicBezTo>
                <a:cubicBezTo>
                  <a:pt x="18020" y="20030"/>
                  <a:pt x="18146" y="19981"/>
                  <a:pt x="18269" y="19924"/>
                </a:cubicBezTo>
                <a:cubicBezTo>
                  <a:pt x="19023" y="20532"/>
                  <a:pt x="19565" y="20925"/>
                  <a:pt x="19565" y="20925"/>
                </a:cubicBezTo>
                <a:lnTo>
                  <a:pt x="20925" y="19576"/>
                </a:lnTo>
                <a:cubicBezTo>
                  <a:pt x="20925" y="19576"/>
                  <a:pt x="20532" y="19033"/>
                  <a:pt x="19924" y="18279"/>
                </a:cubicBezTo>
                <a:cubicBezTo>
                  <a:pt x="19981" y="18155"/>
                  <a:pt x="20019" y="18020"/>
                  <a:pt x="20061" y="17889"/>
                </a:cubicBezTo>
                <a:cubicBezTo>
                  <a:pt x="20977" y="17719"/>
                  <a:pt x="21600" y="17552"/>
                  <a:pt x="21600" y="17552"/>
                </a:cubicBezTo>
                <a:lnTo>
                  <a:pt x="21600" y="16203"/>
                </a:lnTo>
                <a:cubicBezTo>
                  <a:pt x="21600" y="16203"/>
                  <a:pt x="20975" y="16026"/>
                  <a:pt x="20061" y="15855"/>
                </a:cubicBezTo>
                <a:cubicBezTo>
                  <a:pt x="20019" y="15723"/>
                  <a:pt x="19981" y="15589"/>
                  <a:pt x="19924" y="15465"/>
                </a:cubicBezTo>
                <a:cubicBezTo>
                  <a:pt x="20530" y="14713"/>
                  <a:pt x="20925" y="14179"/>
                  <a:pt x="20925" y="14179"/>
                </a:cubicBezTo>
                <a:lnTo>
                  <a:pt x="19565" y="12819"/>
                </a:lnTo>
                <a:cubicBezTo>
                  <a:pt x="19565" y="12819"/>
                  <a:pt x="19029" y="13216"/>
                  <a:pt x="18279" y="13820"/>
                </a:cubicBezTo>
                <a:cubicBezTo>
                  <a:pt x="18154" y="13762"/>
                  <a:pt x="18023" y="13716"/>
                  <a:pt x="17889" y="13673"/>
                </a:cubicBezTo>
                <a:cubicBezTo>
                  <a:pt x="17718" y="12763"/>
                  <a:pt x="17541" y="12144"/>
                  <a:pt x="17541" y="12144"/>
                </a:cubicBezTo>
                <a:lnTo>
                  <a:pt x="16192" y="12144"/>
                </a:lnTo>
                <a:close/>
                <a:moveTo>
                  <a:pt x="16867" y="14853"/>
                </a:moveTo>
                <a:cubicBezTo>
                  <a:pt x="17986" y="14853"/>
                  <a:pt x="18891" y="15758"/>
                  <a:pt x="18891" y="16877"/>
                </a:cubicBezTo>
                <a:cubicBezTo>
                  <a:pt x="18891" y="17996"/>
                  <a:pt x="17986" y="18901"/>
                  <a:pt x="16867" y="18901"/>
                </a:cubicBezTo>
                <a:cubicBezTo>
                  <a:pt x="15748" y="18901"/>
                  <a:pt x="14843" y="17996"/>
                  <a:pt x="14843" y="16877"/>
                </a:cubicBezTo>
                <a:cubicBezTo>
                  <a:pt x="14843" y="15758"/>
                  <a:pt x="15748" y="14853"/>
                  <a:pt x="16867" y="14853"/>
                </a:cubicBezTo>
                <a:close/>
              </a:path>
            </a:pathLst>
          </a:custGeom>
          <a:solidFill>
            <a:srgbClr val="46556A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14288" tIns="14288" rIns="14288" bIns="14288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 bwMode="auto">
          <a:xfrm>
            <a:off x="4638080" y="3673759"/>
            <a:ext cx="819150" cy="8727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509" h="21514" extrusionOk="0">
                <a:moveTo>
                  <a:pt x="1246" y="219"/>
                </a:moveTo>
                <a:cubicBezTo>
                  <a:pt x="861" y="397"/>
                  <a:pt x="575" y="705"/>
                  <a:pt x="425" y="1060"/>
                </a:cubicBezTo>
                <a:cubicBezTo>
                  <a:pt x="275" y="1416"/>
                  <a:pt x="261" y="1817"/>
                  <a:pt x="417" y="2181"/>
                </a:cubicBezTo>
                <a:lnTo>
                  <a:pt x="3753" y="9937"/>
                </a:lnTo>
                <a:lnTo>
                  <a:pt x="3755" y="9941"/>
                </a:lnTo>
                <a:lnTo>
                  <a:pt x="4426" y="11501"/>
                </a:lnTo>
                <a:lnTo>
                  <a:pt x="5778" y="14645"/>
                </a:lnTo>
                <a:cubicBezTo>
                  <a:pt x="3746" y="13821"/>
                  <a:pt x="2354" y="12435"/>
                  <a:pt x="1291" y="12693"/>
                </a:cubicBezTo>
                <a:cubicBezTo>
                  <a:pt x="-36" y="13015"/>
                  <a:pt x="-567" y="14268"/>
                  <a:pt x="802" y="15539"/>
                </a:cubicBezTo>
                <a:cubicBezTo>
                  <a:pt x="1955" y="16610"/>
                  <a:pt x="5694" y="18785"/>
                  <a:pt x="7487" y="19912"/>
                </a:cubicBezTo>
                <a:cubicBezTo>
                  <a:pt x="7961" y="20210"/>
                  <a:pt x="8331" y="20395"/>
                  <a:pt x="8492" y="20477"/>
                </a:cubicBezTo>
                <a:cubicBezTo>
                  <a:pt x="8864" y="20665"/>
                  <a:pt x="9244" y="20914"/>
                  <a:pt x="9693" y="21095"/>
                </a:cubicBezTo>
                <a:cubicBezTo>
                  <a:pt x="10432" y="21393"/>
                  <a:pt x="11325" y="21558"/>
                  <a:pt x="12343" y="21504"/>
                </a:cubicBezTo>
                <a:cubicBezTo>
                  <a:pt x="13361" y="21449"/>
                  <a:pt x="14509" y="21181"/>
                  <a:pt x="15773" y="20570"/>
                </a:cubicBezTo>
                <a:cubicBezTo>
                  <a:pt x="21033" y="18029"/>
                  <a:pt x="19320" y="13294"/>
                  <a:pt x="18941" y="12379"/>
                </a:cubicBezTo>
                <a:lnTo>
                  <a:pt x="15554" y="4503"/>
                </a:lnTo>
                <a:lnTo>
                  <a:pt x="15548" y="4505"/>
                </a:lnTo>
                <a:lnTo>
                  <a:pt x="15547" y="4502"/>
                </a:lnTo>
                <a:lnTo>
                  <a:pt x="15516" y="4515"/>
                </a:lnTo>
                <a:cubicBezTo>
                  <a:pt x="15331" y="4217"/>
                  <a:pt x="15041" y="4011"/>
                  <a:pt x="14709" y="3920"/>
                </a:cubicBezTo>
                <a:cubicBezTo>
                  <a:pt x="14377" y="3829"/>
                  <a:pt x="14003" y="3854"/>
                  <a:pt x="13651" y="4016"/>
                </a:cubicBezTo>
                <a:lnTo>
                  <a:pt x="13499" y="4086"/>
                </a:lnTo>
                <a:cubicBezTo>
                  <a:pt x="13147" y="4248"/>
                  <a:pt x="12879" y="4520"/>
                  <a:pt x="12722" y="4836"/>
                </a:cubicBezTo>
                <a:cubicBezTo>
                  <a:pt x="12565" y="5153"/>
                  <a:pt x="12518" y="5514"/>
                  <a:pt x="12608" y="5856"/>
                </a:cubicBezTo>
                <a:lnTo>
                  <a:pt x="12600" y="5860"/>
                </a:lnTo>
                <a:lnTo>
                  <a:pt x="12602" y="5863"/>
                </a:lnTo>
                <a:lnTo>
                  <a:pt x="12590" y="5868"/>
                </a:lnTo>
                <a:lnTo>
                  <a:pt x="12279" y="5145"/>
                </a:lnTo>
                <a:cubicBezTo>
                  <a:pt x="12123" y="4781"/>
                  <a:pt x="11824" y="4523"/>
                  <a:pt x="11469" y="4401"/>
                </a:cubicBezTo>
                <a:cubicBezTo>
                  <a:pt x="11114" y="4279"/>
                  <a:pt x="10701" y="4292"/>
                  <a:pt x="10316" y="4470"/>
                </a:cubicBezTo>
                <a:lnTo>
                  <a:pt x="10164" y="4540"/>
                </a:lnTo>
                <a:cubicBezTo>
                  <a:pt x="9778" y="4717"/>
                  <a:pt x="9493" y="5026"/>
                  <a:pt x="9342" y="5381"/>
                </a:cubicBezTo>
                <a:cubicBezTo>
                  <a:pt x="9192" y="5736"/>
                  <a:pt x="9178" y="6138"/>
                  <a:pt x="9335" y="6502"/>
                </a:cubicBezTo>
                <a:lnTo>
                  <a:pt x="8995" y="5712"/>
                </a:lnTo>
                <a:cubicBezTo>
                  <a:pt x="8838" y="5347"/>
                  <a:pt x="8539" y="5090"/>
                  <a:pt x="8184" y="4968"/>
                </a:cubicBezTo>
                <a:cubicBezTo>
                  <a:pt x="7828" y="4846"/>
                  <a:pt x="7415" y="4859"/>
                  <a:pt x="7029" y="5037"/>
                </a:cubicBezTo>
                <a:lnTo>
                  <a:pt x="6877" y="5107"/>
                </a:lnTo>
                <a:cubicBezTo>
                  <a:pt x="6492" y="5285"/>
                  <a:pt x="6206" y="5593"/>
                  <a:pt x="6056" y="5949"/>
                </a:cubicBezTo>
                <a:cubicBezTo>
                  <a:pt x="5906" y="6304"/>
                  <a:pt x="5891" y="6705"/>
                  <a:pt x="6048" y="7070"/>
                </a:cubicBezTo>
                <a:lnTo>
                  <a:pt x="3362" y="824"/>
                </a:lnTo>
                <a:cubicBezTo>
                  <a:pt x="3205" y="460"/>
                  <a:pt x="2907" y="202"/>
                  <a:pt x="2552" y="80"/>
                </a:cubicBezTo>
                <a:cubicBezTo>
                  <a:pt x="2196" y="-42"/>
                  <a:pt x="1784" y="-29"/>
                  <a:pt x="1398" y="149"/>
                </a:cubicBezTo>
                <a:lnTo>
                  <a:pt x="1246" y="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2700" cap="flat">
            <a:noFill/>
            <a:miter lim="400000"/>
          </a:ln>
          <a:effectLst/>
        </p:spPr>
        <p:txBody>
          <a:bodyPr lIns="14288" tIns="14288" rIns="14288" bIns="14288" anchor="ctr"/>
          <a:lstStyle/>
          <a:p>
            <a:pPr defTabSz="685663">
              <a:defRPr/>
            </a:pPr>
            <a:endParaRPr sz="675">
              <a:sym typeface="Century Gothic" panose="020B0502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 bwMode="auto">
          <a:xfrm>
            <a:off x="3211711" y="2018790"/>
            <a:ext cx="2680097" cy="13394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5" y="0"/>
                  <a:pt x="10800" y="0"/>
                </a:cubicBezTo>
                <a:cubicBezTo>
                  <a:pt x="16765" y="0"/>
                  <a:pt x="21600" y="9671"/>
                  <a:pt x="21600" y="21600"/>
                </a:cubicBezTo>
              </a:path>
            </a:pathLst>
          </a:custGeom>
          <a:noFill/>
          <a:ln w="63500" cap="flat">
            <a:solidFill>
              <a:srgbClr val="E5E5E5"/>
            </a:solidFill>
            <a:prstDash val="solid"/>
            <a:miter lim="400000"/>
          </a:ln>
          <a:effectLst/>
        </p:spPr>
        <p:txBody>
          <a:bodyPr lIns="14288" tIns="14288" rIns="14288" bIns="14288" anchor="ctr"/>
          <a:lstStyle/>
          <a:p>
            <a:pPr defTabSz="685663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Century Gothic" panose="020B0502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601295" y="3208223"/>
            <a:ext cx="576263" cy="576263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5266730" y="2224767"/>
            <a:ext cx="576263" cy="576263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3260527" y="2223577"/>
            <a:ext cx="576263" cy="576263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4264224" y="1761614"/>
            <a:ext cx="576263" cy="576263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2931914" y="3208223"/>
            <a:ext cx="576263" cy="576263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3108128" y="3405868"/>
            <a:ext cx="164306" cy="164306"/>
          </a:xfrm>
          <a:custGeom>
            <a:avLst/>
            <a:gdLst>
              <a:gd name="T0" fmla="*/ 2147483646 w 80"/>
              <a:gd name="T1" fmla="*/ 0 h 80"/>
              <a:gd name="T2" fmla="*/ 2147483646 w 80"/>
              <a:gd name="T3" fmla="*/ 0 h 80"/>
              <a:gd name="T4" fmla="*/ 0 w 80"/>
              <a:gd name="T5" fmla="*/ 2147483646 h 80"/>
              <a:gd name="T6" fmla="*/ 0 w 80"/>
              <a:gd name="T7" fmla="*/ 2147483646 h 80"/>
              <a:gd name="T8" fmla="*/ 2147483646 w 80"/>
              <a:gd name="T9" fmla="*/ 2147483646 h 80"/>
              <a:gd name="T10" fmla="*/ 2147483646 w 80"/>
              <a:gd name="T11" fmla="*/ 2147483646 h 80"/>
              <a:gd name="T12" fmla="*/ 2147483646 w 80"/>
              <a:gd name="T13" fmla="*/ 2147483646 h 80"/>
              <a:gd name="T14" fmla="*/ 2147483646 w 80"/>
              <a:gd name="T15" fmla="*/ 2147483646 h 80"/>
              <a:gd name="T16" fmla="*/ 2147483646 w 80"/>
              <a:gd name="T17" fmla="*/ 0 h 80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80" h="80">
                <a:moveTo>
                  <a:pt x="73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76"/>
                  <a:pt x="3" y="80"/>
                  <a:pt x="7" y="80"/>
                </a:cubicBezTo>
                <a:cubicBezTo>
                  <a:pt x="73" y="80"/>
                  <a:pt x="73" y="80"/>
                  <a:pt x="73" y="80"/>
                </a:cubicBezTo>
                <a:cubicBezTo>
                  <a:pt x="77" y="80"/>
                  <a:pt x="80" y="76"/>
                  <a:pt x="80" y="72"/>
                </a:cubicBezTo>
                <a:cubicBezTo>
                  <a:pt x="80" y="7"/>
                  <a:pt x="80" y="7"/>
                  <a:pt x="80" y="7"/>
                </a:cubicBezTo>
                <a:cubicBezTo>
                  <a:pt x="80" y="3"/>
                  <a:pt x="77" y="0"/>
                  <a:pt x="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3286722" y="3426109"/>
            <a:ext cx="60722" cy="121444"/>
          </a:xfrm>
          <a:custGeom>
            <a:avLst/>
            <a:gdLst>
              <a:gd name="T0" fmla="*/ 2147483646 w 29"/>
              <a:gd name="T1" fmla="*/ 2147483646 h 59"/>
              <a:gd name="T2" fmla="*/ 2147483646 w 29"/>
              <a:gd name="T3" fmla="*/ 2147483646 h 59"/>
              <a:gd name="T4" fmla="*/ 0 w 29"/>
              <a:gd name="T5" fmla="*/ 2147483646 h 59"/>
              <a:gd name="T6" fmla="*/ 0 w 29"/>
              <a:gd name="T7" fmla="*/ 2147483646 h 59"/>
              <a:gd name="T8" fmla="*/ 2147483646 w 29"/>
              <a:gd name="T9" fmla="*/ 2147483646 h 59"/>
              <a:gd name="T10" fmla="*/ 2147483646 w 29"/>
              <a:gd name="T11" fmla="*/ 2147483646 h 59"/>
              <a:gd name="T12" fmla="*/ 2147483646 w 29"/>
              <a:gd name="T13" fmla="*/ 2147483646 h 59"/>
              <a:gd name="T14" fmla="*/ 2147483646 w 29"/>
              <a:gd name="T15" fmla="*/ 2147483646 h 59"/>
              <a:gd name="T16" fmla="*/ 2147483646 w 29"/>
              <a:gd name="T17" fmla="*/ 2147483646 h 5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9" h="59">
                <a:moveTo>
                  <a:pt x="23" y="2"/>
                </a:moveTo>
                <a:cubicBezTo>
                  <a:pt x="10" y="10"/>
                  <a:pt x="10" y="10"/>
                  <a:pt x="10" y="10"/>
                </a:cubicBezTo>
                <a:cubicBezTo>
                  <a:pt x="7" y="12"/>
                  <a:pt x="3" y="14"/>
                  <a:pt x="0" y="16"/>
                </a:cubicBezTo>
                <a:cubicBezTo>
                  <a:pt x="0" y="43"/>
                  <a:pt x="0" y="43"/>
                  <a:pt x="0" y="43"/>
                </a:cubicBezTo>
                <a:cubicBezTo>
                  <a:pt x="3" y="45"/>
                  <a:pt x="7" y="47"/>
                  <a:pt x="10" y="49"/>
                </a:cubicBezTo>
                <a:cubicBezTo>
                  <a:pt x="23" y="57"/>
                  <a:pt x="23" y="57"/>
                  <a:pt x="23" y="57"/>
                </a:cubicBezTo>
                <a:cubicBezTo>
                  <a:pt x="26" y="59"/>
                  <a:pt x="29" y="57"/>
                  <a:pt x="29" y="53"/>
                </a:cubicBezTo>
                <a:cubicBezTo>
                  <a:pt x="29" y="6"/>
                  <a:pt x="29" y="6"/>
                  <a:pt x="29" y="6"/>
                </a:cubicBezTo>
                <a:cubicBezTo>
                  <a:pt x="29" y="2"/>
                  <a:pt x="26" y="0"/>
                  <a:pt x="23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16500" y="2386693"/>
            <a:ext cx="240506" cy="208360"/>
          </a:xfrm>
          <a:custGeom>
            <a:avLst/>
            <a:gdLst>
              <a:gd name="T0" fmla="*/ 2147483646 w 117"/>
              <a:gd name="T1" fmla="*/ 2147483646 h 101"/>
              <a:gd name="T2" fmla="*/ 2147483646 w 117"/>
              <a:gd name="T3" fmla="*/ 2147483646 h 101"/>
              <a:gd name="T4" fmla="*/ 2147483646 w 117"/>
              <a:gd name="T5" fmla="*/ 2147483646 h 101"/>
              <a:gd name="T6" fmla="*/ 0 w 117"/>
              <a:gd name="T7" fmla="*/ 2147483646 h 101"/>
              <a:gd name="T8" fmla="*/ 0 w 117"/>
              <a:gd name="T9" fmla="*/ 2147483646 h 101"/>
              <a:gd name="T10" fmla="*/ 2147483646 w 117"/>
              <a:gd name="T11" fmla="*/ 2147483646 h 101"/>
              <a:gd name="T12" fmla="*/ 2147483646 w 117"/>
              <a:gd name="T13" fmla="*/ 2147483646 h 101"/>
              <a:gd name="T14" fmla="*/ 2147483646 w 117"/>
              <a:gd name="T15" fmla="*/ 2147483646 h 101"/>
              <a:gd name="T16" fmla="*/ 2147483646 w 117"/>
              <a:gd name="T17" fmla="*/ 2147483646 h 101"/>
              <a:gd name="T18" fmla="*/ 2147483646 w 117"/>
              <a:gd name="T19" fmla="*/ 2147483646 h 101"/>
              <a:gd name="T20" fmla="*/ 2147483646 w 117"/>
              <a:gd name="T21" fmla="*/ 2147483646 h 101"/>
              <a:gd name="T22" fmla="*/ 2147483646 w 117"/>
              <a:gd name="T23" fmla="*/ 2147483646 h 101"/>
              <a:gd name="T24" fmla="*/ 2147483646 w 117"/>
              <a:gd name="T25" fmla="*/ 2147483646 h 101"/>
              <a:gd name="T26" fmla="*/ 2147483646 w 117"/>
              <a:gd name="T27" fmla="*/ 2147483646 h 101"/>
              <a:gd name="T28" fmla="*/ 2147483646 w 117"/>
              <a:gd name="T29" fmla="*/ 2147483646 h 101"/>
              <a:gd name="T30" fmla="*/ 2147483646 w 117"/>
              <a:gd name="T31" fmla="*/ 2147483646 h 101"/>
              <a:gd name="T32" fmla="*/ 2147483646 w 117"/>
              <a:gd name="T33" fmla="*/ 0 h 101"/>
              <a:gd name="T34" fmla="*/ 2147483646 w 117"/>
              <a:gd name="T35" fmla="*/ 2147483646 h 101"/>
              <a:gd name="T36" fmla="*/ 2147483646 w 117"/>
              <a:gd name="T37" fmla="*/ 2147483646 h 101"/>
              <a:gd name="T38" fmla="*/ 2147483646 w 117"/>
              <a:gd name="T39" fmla="*/ 2147483646 h 101"/>
              <a:gd name="T40" fmla="*/ 2147483646 w 117"/>
              <a:gd name="T41" fmla="*/ 2147483646 h 101"/>
              <a:gd name="T42" fmla="*/ 2147483646 w 117"/>
              <a:gd name="T43" fmla="*/ 2147483646 h 101"/>
              <a:gd name="T44" fmla="*/ 2147483646 w 117"/>
              <a:gd name="T45" fmla="*/ 2147483646 h 101"/>
              <a:gd name="T46" fmla="*/ 2147483646 w 117"/>
              <a:gd name="T47" fmla="*/ 2147483646 h 101"/>
              <a:gd name="T48" fmla="*/ 2147483646 w 117"/>
              <a:gd name="T49" fmla="*/ 2147483646 h 101"/>
              <a:gd name="T50" fmla="*/ 2147483646 w 117"/>
              <a:gd name="T51" fmla="*/ 2147483646 h 101"/>
              <a:gd name="T52" fmla="*/ 2147483646 w 117"/>
              <a:gd name="T53" fmla="*/ 2147483646 h 101"/>
              <a:gd name="T54" fmla="*/ 2147483646 w 117"/>
              <a:gd name="T55" fmla="*/ 2147483646 h 101"/>
              <a:gd name="T56" fmla="*/ 2147483646 w 117"/>
              <a:gd name="T57" fmla="*/ 2147483646 h 101"/>
              <a:gd name="T58" fmla="*/ 2147483646 w 117"/>
              <a:gd name="T59" fmla="*/ 2147483646 h 101"/>
              <a:gd name="T60" fmla="*/ 2147483646 w 117"/>
              <a:gd name="T61" fmla="*/ 2147483646 h 101"/>
              <a:gd name="T62" fmla="*/ 2147483646 w 117"/>
              <a:gd name="T63" fmla="*/ 2147483646 h 101"/>
              <a:gd name="T64" fmla="*/ 2147483646 w 117"/>
              <a:gd name="T65" fmla="*/ 2147483646 h 101"/>
              <a:gd name="T66" fmla="*/ 2147483646 w 117"/>
              <a:gd name="T67" fmla="*/ 2147483646 h 101"/>
              <a:gd name="T68" fmla="*/ 2147483646 w 117"/>
              <a:gd name="T69" fmla="*/ 2147483646 h 101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117" h="101">
                <a:moveTo>
                  <a:pt x="95" y="7"/>
                </a:moveTo>
                <a:cubicBezTo>
                  <a:pt x="95" y="14"/>
                  <a:pt x="95" y="14"/>
                  <a:pt x="95" y="14"/>
                </a:cubicBezTo>
                <a:cubicBezTo>
                  <a:pt x="15" y="36"/>
                  <a:pt x="15" y="36"/>
                  <a:pt x="15" y="36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72"/>
                  <a:pt x="0" y="72"/>
                  <a:pt x="0" y="72"/>
                </a:cubicBezTo>
                <a:cubicBezTo>
                  <a:pt x="15" y="65"/>
                  <a:pt x="15" y="65"/>
                  <a:pt x="15" y="65"/>
                </a:cubicBezTo>
                <a:cubicBezTo>
                  <a:pt x="24" y="67"/>
                  <a:pt x="24" y="67"/>
                  <a:pt x="24" y="67"/>
                </a:cubicBezTo>
                <a:cubicBezTo>
                  <a:pt x="21" y="76"/>
                  <a:pt x="21" y="76"/>
                  <a:pt x="21" y="76"/>
                </a:cubicBezTo>
                <a:cubicBezTo>
                  <a:pt x="20" y="82"/>
                  <a:pt x="23" y="88"/>
                  <a:pt x="29" y="89"/>
                </a:cubicBezTo>
                <a:cubicBezTo>
                  <a:pt x="50" y="95"/>
                  <a:pt x="50" y="95"/>
                  <a:pt x="50" y="95"/>
                </a:cubicBezTo>
                <a:cubicBezTo>
                  <a:pt x="51" y="95"/>
                  <a:pt x="52" y="95"/>
                  <a:pt x="53" y="95"/>
                </a:cubicBezTo>
                <a:cubicBezTo>
                  <a:pt x="58" y="95"/>
                  <a:pt x="62" y="92"/>
                  <a:pt x="64" y="87"/>
                </a:cubicBezTo>
                <a:cubicBezTo>
                  <a:pt x="66" y="78"/>
                  <a:pt x="66" y="78"/>
                  <a:pt x="66" y="78"/>
                </a:cubicBezTo>
                <a:cubicBezTo>
                  <a:pt x="95" y="86"/>
                  <a:pt x="95" y="86"/>
                  <a:pt x="95" y="86"/>
                </a:cubicBezTo>
                <a:cubicBezTo>
                  <a:pt x="95" y="94"/>
                  <a:pt x="95" y="94"/>
                  <a:pt x="95" y="94"/>
                </a:cubicBezTo>
                <a:cubicBezTo>
                  <a:pt x="117" y="101"/>
                  <a:pt x="117" y="101"/>
                  <a:pt x="117" y="101"/>
                </a:cubicBezTo>
                <a:cubicBezTo>
                  <a:pt x="117" y="0"/>
                  <a:pt x="117" y="0"/>
                  <a:pt x="117" y="0"/>
                </a:cubicBezTo>
                <a:lnTo>
                  <a:pt x="95" y="7"/>
                </a:lnTo>
                <a:close/>
                <a:moveTo>
                  <a:pt x="57" y="85"/>
                </a:moveTo>
                <a:cubicBezTo>
                  <a:pt x="56" y="87"/>
                  <a:pt x="54" y="88"/>
                  <a:pt x="52" y="88"/>
                </a:cubicBezTo>
                <a:cubicBezTo>
                  <a:pt x="31" y="82"/>
                  <a:pt x="31" y="82"/>
                  <a:pt x="31" y="82"/>
                </a:cubicBezTo>
                <a:cubicBezTo>
                  <a:pt x="29" y="82"/>
                  <a:pt x="28" y="80"/>
                  <a:pt x="28" y="78"/>
                </a:cubicBezTo>
                <a:cubicBezTo>
                  <a:pt x="31" y="69"/>
                  <a:pt x="31" y="69"/>
                  <a:pt x="31" y="69"/>
                </a:cubicBezTo>
                <a:cubicBezTo>
                  <a:pt x="59" y="77"/>
                  <a:pt x="59" y="77"/>
                  <a:pt x="59" y="77"/>
                </a:cubicBezTo>
                <a:lnTo>
                  <a:pt x="57" y="85"/>
                </a:lnTo>
                <a:close/>
                <a:moveTo>
                  <a:pt x="95" y="50"/>
                </a:moveTo>
                <a:cubicBezTo>
                  <a:pt x="15" y="50"/>
                  <a:pt x="15" y="50"/>
                  <a:pt x="15" y="50"/>
                </a:cubicBezTo>
                <a:cubicBezTo>
                  <a:pt x="15" y="43"/>
                  <a:pt x="15" y="43"/>
                  <a:pt x="15" y="43"/>
                </a:cubicBezTo>
                <a:cubicBezTo>
                  <a:pt x="95" y="21"/>
                  <a:pt x="95" y="21"/>
                  <a:pt x="95" y="21"/>
                </a:cubicBezTo>
                <a:lnTo>
                  <a:pt x="95" y="50"/>
                </a:lnTo>
                <a:close/>
                <a:moveTo>
                  <a:pt x="109" y="50"/>
                </a:moveTo>
                <a:cubicBezTo>
                  <a:pt x="102" y="50"/>
                  <a:pt x="102" y="50"/>
                  <a:pt x="102" y="50"/>
                </a:cubicBezTo>
                <a:cubicBezTo>
                  <a:pt x="102" y="14"/>
                  <a:pt x="102" y="14"/>
                  <a:pt x="102" y="14"/>
                </a:cubicBezTo>
                <a:cubicBezTo>
                  <a:pt x="109" y="14"/>
                  <a:pt x="109" y="14"/>
                  <a:pt x="109" y="14"/>
                </a:cubicBezTo>
                <a:lnTo>
                  <a:pt x="109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62030" y="3348717"/>
            <a:ext cx="280988" cy="258366"/>
          </a:xfrm>
          <a:custGeom>
            <a:avLst/>
            <a:gdLst>
              <a:gd name="T0" fmla="*/ 2147483646 w 182"/>
              <a:gd name="T1" fmla="*/ 2147483646 h 167"/>
              <a:gd name="T2" fmla="*/ 2147483646 w 182"/>
              <a:gd name="T3" fmla="*/ 2147483646 h 167"/>
              <a:gd name="T4" fmla="*/ 2147483646 w 182"/>
              <a:gd name="T5" fmla="*/ 2147483646 h 167"/>
              <a:gd name="T6" fmla="*/ 2147483646 w 182"/>
              <a:gd name="T7" fmla="*/ 2147483646 h 167"/>
              <a:gd name="T8" fmla="*/ 2147483646 w 182"/>
              <a:gd name="T9" fmla="*/ 0 h 167"/>
              <a:gd name="T10" fmla="*/ 0 w 182"/>
              <a:gd name="T11" fmla="*/ 2147483646 h 167"/>
              <a:gd name="T12" fmla="*/ 2147483646 w 182"/>
              <a:gd name="T13" fmla="*/ 2147483646 h 167"/>
              <a:gd name="T14" fmla="*/ 2147483646 w 182"/>
              <a:gd name="T15" fmla="*/ 2147483646 h 167"/>
              <a:gd name="T16" fmla="*/ 2147483646 w 182"/>
              <a:gd name="T17" fmla="*/ 2147483646 h 167"/>
              <a:gd name="T18" fmla="*/ 2147483646 w 182"/>
              <a:gd name="T19" fmla="*/ 2147483646 h 167"/>
              <a:gd name="T20" fmla="*/ 2147483646 w 182"/>
              <a:gd name="T21" fmla="*/ 2147483646 h 167"/>
              <a:gd name="T22" fmla="*/ 2147483646 w 182"/>
              <a:gd name="T23" fmla="*/ 2147483646 h 167"/>
              <a:gd name="T24" fmla="*/ 2147483646 w 182"/>
              <a:gd name="T25" fmla="*/ 2147483646 h 167"/>
              <a:gd name="T26" fmla="*/ 2147483646 w 182"/>
              <a:gd name="T27" fmla="*/ 2147483646 h 167"/>
              <a:gd name="T28" fmla="*/ 2147483646 w 182"/>
              <a:gd name="T29" fmla="*/ 2147483646 h 167"/>
              <a:gd name="T30" fmla="*/ 2147483646 w 182"/>
              <a:gd name="T31" fmla="*/ 2147483646 h 167"/>
              <a:gd name="T32" fmla="*/ 2147483646 w 182"/>
              <a:gd name="T33" fmla="*/ 2147483646 h 167"/>
              <a:gd name="T34" fmla="*/ 2147483646 w 182"/>
              <a:gd name="T35" fmla="*/ 2147483646 h 167"/>
              <a:gd name="T36" fmla="*/ 2147483646 w 182"/>
              <a:gd name="T37" fmla="*/ 2147483646 h 167"/>
              <a:gd name="T38" fmla="*/ 2147483646 w 182"/>
              <a:gd name="T39" fmla="*/ 2147483646 h 167"/>
              <a:gd name="T40" fmla="*/ 2147483646 w 182"/>
              <a:gd name="T41" fmla="*/ 2147483646 h 167"/>
              <a:gd name="T42" fmla="*/ 2147483646 w 182"/>
              <a:gd name="T43" fmla="*/ 2147483646 h 167"/>
              <a:gd name="T44" fmla="*/ 2147483646 w 182"/>
              <a:gd name="T45" fmla="*/ 2147483646 h 167"/>
              <a:gd name="T46" fmla="*/ 2147483646 w 182"/>
              <a:gd name="T47" fmla="*/ 2147483646 h 167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182" h="167">
                <a:moveTo>
                  <a:pt x="148" y="44"/>
                </a:moveTo>
                <a:lnTo>
                  <a:pt x="148" y="2"/>
                </a:lnTo>
                <a:lnTo>
                  <a:pt x="126" y="2"/>
                </a:lnTo>
                <a:lnTo>
                  <a:pt x="126" y="26"/>
                </a:lnTo>
                <a:lnTo>
                  <a:pt x="90" y="0"/>
                </a:lnTo>
                <a:lnTo>
                  <a:pt x="0" y="70"/>
                </a:lnTo>
                <a:lnTo>
                  <a:pt x="15" y="87"/>
                </a:lnTo>
                <a:lnTo>
                  <a:pt x="24" y="81"/>
                </a:lnTo>
                <a:lnTo>
                  <a:pt x="24" y="167"/>
                </a:lnTo>
                <a:lnTo>
                  <a:pt x="158" y="167"/>
                </a:lnTo>
                <a:lnTo>
                  <a:pt x="158" y="81"/>
                </a:lnTo>
                <a:lnTo>
                  <a:pt x="168" y="87"/>
                </a:lnTo>
                <a:lnTo>
                  <a:pt x="182" y="70"/>
                </a:lnTo>
                <a:lnTo>
                  <a:pt x="148" y="44"/>
                </a:lnTo>
                <a:close/>
                <a:moveTo>
                  <a:pt x="145" y="154"/>
                </a:moveTo>
                <a:lnTo>
                  <a:pt x="115" y="154"/>
                </a:lnTo>
                <a:lnTo>
                  <a:pt x="115" y="104"/>
                </a:lnTo>
                <a:lnTo>
                  <a:pt x="68" y="104"/>
                </a:lnTo>
                <a:lnTo>
                  <a:pt x="68" y="154"/>
                </a:lnTo>
                <a:lnTo>
                  <a:pt x="37" y="154"/>
                </a:lnTo>
                <a:lnTo>
                  <a:pt x="37" y="71"/>
                </a:lnTo>
                <a:lnTo>
                  <a:pt x="90" y="31"/>
                </a:lnTo>
                <a:lnTo>
                  <a:pt x="145" y="71"/>
                </a:lnTo>
                <a:lnTo>
                  <a:pt x="145" y="1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26275" y="2370025"/>
            <a:ext cx="288131" cy="259556"/>
          </a:xfrm>
          <a:custGeom>
            <a:avLst/>
            <a:gdLst>
              <a:gd name="T0" fmla="*/ 2147483646 w 187"/>
              <a:gd name="T1" fmla="*/ 2147483646 h 168"/>
              <a:gd name="T2" fmla="*/ 2147483646 w 187"/>
              <a:gd name="T3" fmla="*/ 2147483646 h 168"/>
              <a:gd name="T4" fmla="*/ 2147483646 w 187"/>
              <a:gd name="T5" fmla="*/ 0 h 168"/>
              <a:gd name="T6" fmla="*/ 2147483646 w 187"/>
              <a:gd name="T7" fmla="*/ 2147483646 h 168"/>
              <a:gd name="T8" fmla="*/ 2147483646 w 187"/>
              <a:gd name="T9" fmla="*/ 2147483646 h 168"/>
              <a:gd name="T10" fmla="*/ 2147483646 w 187"/>
              <a:gd name="T11" fmla="*/ 2147483646 h 168"/>
              <a:gd name="T12" fmla="*/ 2147483646 w 187"/>
              <a:gd name="T13" fmla="*/ 2147483646 h 168"/>
              <a:gd name="T14" fmla="*/ 2147483646 w 187"/>
              <a:gd name="T15" fmla="*/ 2147483646 h 168"/>
              <a:gd name="T16" fmla="*/ 2147483646 w 187"/>
              <a:gd name="T17" fmla="*/ 2147483646 h 168"/>
              <a:gd name="T18" fmla="*/ 2147483646 w 187"/>
              <a:gd name="T19" fmla="*/ 2147483646 h 168"/>
              <a:gd name="T20" fmla="*/ 2147483646 w 187"/>
              <a:gd name="T21" fmla="*/ 2147483646 h 168"/>
              <a:gd name="T22" fmla="*/ 2147483646 w 187"/>
              <a:gd name="T23" fmla="*/ 2147483646 h 168"/>
              <a:gd name="T24" fmla="*/ 2147483646 w 187"/>
              <a:gd name="T25" fmla="*/ 2147483646 h 168"/>
              <a:gd name="T26" fmla="*/ 2147483646 w 187"/>
              <a:gd name="T27" fmla="*/ 2147483646 h 168"/>
              <a:gd name="T28" fmla="*/ 2147483646 w 187"/>
              <a:gd name="T29" fmla="*/ 2147483646 h 168"/>
              <a:gd name="T30" fmla="*/ 2147483646 w 187"/>
              <a:gd name="T31" fmla="*/ 2147483646 h 168"/>
              <a:gd name="T32" fmla="*/ 2147483646 w 187"/>
              <a:gd name="T33" fmla="*/ 2147483646 h 168"/>
              <a:gd name="T34" fmla="*/ 2147483646 w 187"/>
              <a:gd name="T35" fmla="*/ 2147483646 h 168"/>
              <a:gd name="T36" fmla="*/ 2147483646 w 187"/>
              <a:gd name="T37" fmla="*/ 2147483646 h 168"/>
              <a:gd name="T38" fmla="*/ 2147483646 w 187"/>
              <a:gd name="T39" fmla="*/ 2147483646 h 168"/>
              <a:gd name="T40" fmla="*/ 2147483646 w 187"/>
              <a:gd name="T41" fmla="*/ 2147483646 h 168"/>
              <a:gd name="T42" fmla="*/ 2147483646 w 187"/>
              <a:gd name="T43" fmla="*/ 2147483646 h 168"/>
              <a:gd name="T44" fmla="*/ 2147483646 w 187"/>
              <a:gd name="T45" fmla="*/ 2147483646 h 168"/>
              <a:gd name="T46" fmla="*/ 2147483646 w 187"/>
              <a:gd name="T47" fmla="*/ 2147483646 h 168"/>
              <a:gd name="T48" fmla="*/ 2147483646 w 187"/>
              <a:gd name="T49" fmla="*/ 2147483646 h 168"/>
              <a:gd name="T50" fmla="*/ 2147483646 w 187"/>
              <a:gd name="T51" fmla="*/ 2147483646 h 168"/>
              <a:gd name="T52" fmla="*/ 2147483646 w 187"/>
              <a:gd name="T53" fmla="*/ 2147483646 h 168"/>
              <a:gd name="T54" fmla="*/ 2147483646 w 187"/>
              <a:gd name="T55" fmla="*/ 2147483646 h 168"/>
              <a:gd name="T56" fmla="*/ 2147483646 w 187"/>
              <a:gd name="T57" fmla="*/ 0 h 168"/>
              <a:gd name="T58" fmla="*/ 0 w 187"/>
              <a:gd name="T59" fmla="*/ 2147483646 h 168"/>
              <a:gd name="T60" fmla="*/ 2147483646 w 187"/>
              <a:gd name="T61" fmla="*/ 2147483646 h 168"/>
              <a:gd name="T62" fmla="*/ 2147483646 w 187"/>
              <a:gd name="T63" fmla="*/ 2147483646 h 16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187" h="168">
                <a:moveTo>
                  <a:pt x="152" y="65"/>
                </a:moveTo>
                <a:lnTo>
                  <a:pt x="97" y="31"/>
                </a:lnTo>
                <a:lnTo>
                  <a:pt x="132" y="0"/>
                </a:lnTo>
                <a:lnTo>
                  <a:pt x="187" y="36"/>
                </a:lnTo>
                <a:lnTo>
                  <a:pt x="152" y="65"/>
                </a:lnTo>
                <a:close/>
                <a:moveTo>
                  <a:pt x="131" y="129"/>
                </a:moveTo>
                <a:lnTo>
                  <a:pt x="185" y="97"/>
                </a:lnTo>
                <a:lnTo>
                  <a:pt x="153" y="69"/>
                </a:lnTo>
                <a:lnTo>
                  <a:pt x="100" y="102"/>
                </a:lnTo>
                <a:lnTo>
                  <a:pt x="131" y="129"/>
                </a:lnTo>
                <a:close/>
                <a:moveTo>
                  <a:pt x="89" y="102"/>
                </a:moveTo>
                <a:lnTo>
                  <a:pt x="36" y="69"/>
                </a:lnTo>
                <a:lnTo>
                  <a:pt x="3" y="97"/>
                </a:lnTo>
                <a:lnTo>
                  <a:pt x="57" y="129"/>
                </a:lnTo>
                <a:lnTo>
                  <a:pt x="89" y="102"/>
                </a:lnTo>
                <a:close/>
                <a:moveTo>
                  <a:pt x="37" y="124"/>
                </a:moveTo>
                <a:lnTo>
                  <a:pt x="37" y="134"/>
                </a:lnTo>
                <a:lnTo>
                  <a:pt x="92" y="168"/>
                </a:lnTo>
                <a:lnTo>
                  <a:pt x="92" y="105"/>
                </a:lnTo>
                <a:lnTo>
                  <a:pt x="57" y="134"/>
                </a:lnTo>
                <a:lnTo>
                  <a:pt x="37" y="124"/>
                </a:lnTo>
                <a:close/>
                <a:moveTo>
                  <a:pt x="150" y="124"/>
                </a:moveTo>
                <a:lnTo>
                  <a:pt x="132" y="134"/>
                </a:lnTo>
                <a:lnTo>
                  <a:pt x="97" y="105"/>
                </a:lnTo>
                <a:lnTo>
                  <a:pt x="97" y="168"/>
                </a:lnTo>
                <a:lnTo>
                  <a:pt x="150" y="134"/>
                </a:lnTo>
                <a:lnTo>
                  <a:pt x="150" y="124"/>
                </a:lnTo>
                <a:close/>
                <a:moveTo>
                  <a:pt x="92" y="31"/>
                </a:moveTo>
                <a:lnTo>
                  <a:pt x="57" y="0"/>
                </a:lnTo>
                <a:lnTo>
                  <a:pt x="0" y="36"/>
                </a:lnTo>
                <a:lnTo>
                  <a:pt x="36" y="65"/>
                </a:lnTo>
                <a:lnTo>
                  <a:pt x="92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534497" y="1998550"/>
            <a:ext cx="89297" cy="89297"/>
          </a:xfrm>
          <a:custGeom>
            <a:avLst/>
            <a:gdLst>
              <a:gd name="T0" fmla="*/ 2147483646 w 36"/>
              <a:gd name="T1" fmla="*/ 0 h 36"/>
              <a:gd name="T2" fmla="*/ 0 w 36"/>
              <a:gd name="T3" fmla="*/ 2147483646 h 36"/>
              <a:gd name="T4" fmla="*/ 2147483646 w 36"/>
              <a:gd name="T5" fmla="*/ 2147483646 h 36"/>
              <a:gd name="T6" fmla="*/ 2147483646 w 36"/>
              <a:gd name="T7" fmla="*/ 2147483646 h 36"/>
              <a:gd name="T8" fmla="*/ 2147483646 w 36"/>
              <a:gd name="T9" fmla="*/ 0 h 36"/>
              <a:gd name="T10" fmla="*/ 2147483646 w 36"/>
              <a:gd name="T11" fmla="*/ 2147483646 h 36"/>
              <a:gd name="T12" fmla="*/ 2147483646 w 36"/>
              <a:gd name="T13" fmla="*/ 2147483646 h 36"/>
              <a:gd name="T14" fmla="*/ 2147483646 w 36"/>
              <a:gd name="T15" fmla="*/ 2147483646 h 36"/>
              <a:gd name="T16" fmla="*/ 2147483646 w 36"/>
              <a:gd name="T17" fmla="*/ 2147483646 h 36"/>
              <a:gd name="T18" fmla="*/ 2147483646 w 36"/>
              <a:gd name="T19" fmla="*/ 2147483646 h 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36" h="36">
                <a:moveTo>
                  <a:pt x="18" y="0"/>
                </a:moveTo>
                <a:cubicBezTo>
                  <a:pt x="8" y="0"/>
                  <a:pt x="0" y="8"/>
                  <a:pt x="0" y="18"/>
                </a:cubicBezTo>
                <a:cubicBezTo>
                  <a:pt x="0" y="28"/>
                  <a:pt x="8" y="36"/>
                  <a:pt x="18" y="36"/>
                </a:cubicBezTo>
                <a:cubicBezTo>
                  <a:pt x="28" y="36"/>
                  <a:pt x="36" y="28"/>
                  <a:pt x="36" y="18"/>
                </a:cubicBezTo>
                <a:cubicBezTo>
                  <a:pt x="36" y="8"/>
                  <a:pt x="28" y="0"/>
                  <a:pt x="18" y="0"/>
                </a:cubicBezTo>
                <a:close/>
                <a:moveTo>
                  <a:pt x="13" y="28"/>
                </a:moveTo>
                <a:cubicBezTo>
                  <a:pt x="11" y="26"/>
                  <a:pt x="10" y="23"/>
                  <a:pt x="10" y="20"/>
                </a:cubicBezTo>
                <a:cubicBezTo>
                  <a:pt x="10" y="14"/>
                  <a:pt x="15" y="9"/>
                  <a:pt x="21" y="9"/>
                </a:cubicBezTo>
                <a:cubicBezTo>
                  <a:pt x="24" y="9"/>
                  <a:pt x="27" y="10"/>
                  <a:pt x="29" y="13"/>
                </a:cubicBezTo>
                <a:cubicBezTo>
                  <a:pt x="21" y="14"/>
                  <a:pt x="14" y="20"/>
                  <a:pt x="13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29722" y="1933064"/>
            <a:ext cx="254794" cy="198834"/>
          </a:xfrm>
          <a:custGeom>
            <a:avLst/>
            <a:gdLst>
              <a:gd name="T0" fmla="*/ 2147483646 w 102"/>
              <a:gd name="T1" fmla="*/ 2147483646 h 80"/>
              <a:gd name="T2" fmla="*/ 2147483646 w 102"/>
              <a:gd name="T3" fmla="*/ 2147483646 h 80"/>
              <a:gd name="T4" fmla="*/ 2147483646 w 102"/>
              <a:gd name="T5" fmla="*/ 0 h 80"/>
              <a:gd name="T6" fmla="*/ 2147483646 w 102"/>
              <a:gd name="T7" fmla="*/ 0 h 80"/>
              <a:gd name="T8" fmla="*/ 2147483646 w 102"/>
              <a:gd name="T9" fmla="*/ 2147483646 h 80"/>
              <a:gd name="T10" fmla="*/ 2147483646 w 102"/>
              <a:gd name="T11" fmla="*/ 2147483646 h 80"/>
              <a:gd name="T12" fmla="*/ 2147483646 w 102"/>
              <a:gd name="T13" fmla="*/ 0 h 80"/>
              <a:gd name="T14" fmla="*/ 2147483646 w 102"/>
              <a:gd name="T15" fmla="*/ 0 h 80"/>
              <a:gd name="T16" fmla="*/ 2147483646 w 102"/>
              <a:gd name="T17" fmla="*/ 2147483646 h 80"/>
              <a:gd name="T18" fmla="*/ 2147483646 w 102"/>
              <a:gd name="T19" fmla="*/ 2147483646 h 80"/>
              <a:gd name="T20" fmla="*/ 0 w 102"/>
              <a:gd name="T21" fmla="*/ 2147483646 h 80"/>
              <a:gd name="T22" fmla="*/ 0 w 102"/>
              <a:gd name="T23" fmla="*/ 2147483646 h 80"/>
              <a:gd name="T24" fmla="*/ 2147483646 w 102"/>
              <a:gd name="T25" fmla="*/ 2147483646 h 80"/>
              <a:gd name="T26" fmla="*/ 2147483646 w 102"/>
              <a:gd name="T27" fmla="*/ 2147483646 h 80"/>
              <a:gd name="T28" fmla="*/ 2147483646 w 102"/>
              <a:gd name="T29" fmla="*/ 2147483646 h 80"/>
              <a:gd name="T30" fmla="*/ 2147483646 w 102"/>
              <a:gd name="T31" fmla="*/ 2147483646 h 80"/>
              <a:gd name="T32" fmla="*/ 2147483646 w 102"/>
              <a:gd name="T33" fmla="*/ 2147483646 h 80"/>
              <a:gd name="T34" fmla="*/ 2147483646 w 102"/>
              <a:gd name="T35" fmla="*/ 2147483646 h 80"/>
              <a:gd name="T36" fmla="*/ 2147483646 w 102"/>
              <a:gd name="T37" fmla="*/ 2147483646 h 80"/>
              <a:gd name="T38" fmla="*/ 2147483646 w 102"/>
              <a:gd name="T39" fmla="*/ 2147483646 h 80"/>
              <a:gd name="T40" fmla="*/ 2147483646 w 102"/>
              <a:gd name="T41" fmla="*/ 2147483646 h 80"/>
              <a:gd name="T42" fmla="*/ 2147483646 w 102"/>
              <a:gd name="T43" fmla="*/ 2147483646 h 80"/>
              <a:gd name="T44" fmla="*/ 2147483646 w 102"/>
              <a:gd name="T45" fmla="*/ 2147483646 h 80"/>
              <a:gd name="T46" fmla="*/ 2147483646 w 102"/>
              <a:gd name="T47" fmla="*/ 2147483646 h 80"/>
              <a:gd name="T48" fmla="*/ 2147483646 w 102"/>
              <a:gd name="T49" fmla="*/ 2147483646 h 80"/>
              <a:gd name="T50" fmla="*/ 2147483646 w 102"/>
              <a:gd name="T51" fmla="*/ 2147483646 h 80"/>
              <a:gd name="T52" fmla="*/ 2147483646 w 102"/>
              <a:gd name="T53" fmla="*/ 2147483646 h 80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102" h="80">
                <a:moveTo>
                  <a:pt x="95" y="7"/>
                </a:moveTo>
                <a:cubicBezTo>
                  <a:pt x="87" y="7"/>
                  <a:pt x="87" y="7"/>
                  <a:pt x="87" y="7"/>
                </a:cubicBezTo>
                <a:cubicBezTo>
                  <a:pt x="87" y="0"/>
                  <a:pt x="87" y="0"/>
                  <a:pt x="87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0" y="7"/>
                  <a:pt x="80" y="7"/>
                  <a:pt x="80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4"/>
                  <a:pt x="41" y="0"/>
                  <a:pt x="37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8" y="0"/>
                  <a:pt x="15" y="4"/>
                  <a:pt x="15" y="7"/>
                </a:cubicBezTo>
                <a:cubicBezTo>
                  <a:pt x="8" y="7"/>
                  <a:pt x="8" y="7"/>
                  <a:pt x="8" y="7"/>
                </a:cubicBezTo>
                <a:cubicBezTo>
                  <a:pt x="4" y="7"/>
                  <a:pt x="0" y="10"/>
                  <a:pt x="0" y="14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76"/>
                  <a:pt x="4" y="80"/>
                  <a:pt x="8" y="80"/>
                </a:cubicBezTo>
                <a:cubicBezTo>
                  <a:pt x="95" y="80"/>
                  <a:pt x="95" y="80"/>
                  <a:pt x="95" y="80"/>
                </a:cubicBezTo>
                <a:cubicBezTo>
                  <a:pt x="99" y="80"/>
                  <a:pt x="102" y="76"/>
                  <a:pt x="102" y="72"/>
                </a:cubicBezTo>
                <a:cubicBezTo>
                  <a:pt x="102" y="14"/>
                  <a:pt x="102" y="14"/>
                  <a:pt x="102" y="14"/>
                </a:cubicBezTo>
                <a:cubicBezTo>
                  <a:pt x="102" y="10"/>
                  <a:pt x="99" y="7"/>
                  <a:pt x="95" y="7"/>
                </a:cubicBezTo>
                <a:close/>
                <a:moveTo>
                  <a:pt x="18" y="32"/>
                </a:moveTo>
                <a:cubicBezTo>
                  <a:pt x="15" y="32"/>
                  <a:pt x="12" y="29"/>
                  <a:pt x="12" y="26"/>
                </a:cubicBezTo>
                <a:cubicBezTo>
                  <a:pt x="12" y="23"/>
                  <a:pt x="15" y="21"/>
                  <a:pt x="18" y="21"/>
                </a:cubicBezTo>
                <a:cubicBezTo>
                  <a:pt x="21" y="21"/>
                  <a:pt x="23" y="23"/>
                  <a:pt x="23" y="26"/>
                </a:cubicBezTo>
                <a:cubicBezTo>
                  <a:pt x="23" y="29"/>
                  <a:pt x="21" y="32"/>
                  <a:pt x="18" y="32"/>
                </a:cubicBezTo>
                <a:close/>
                <a:moveTo>
                  <a:pt x="60" y="72"/>
                </a:moveTo>
                <a:cubicBezTo>
                  <a:pt x="45" y="72"/>
                  <a:pt x="33" y="59"/>
                  <a:pt x="33" y="44"/>
                </a:cubicBezTo>
                <a:cubicBezTo>
                  <a:pt x="33" y="29"/>
                  <a:pt x="45" y="16"/>
                  <a:pt x="60" y="16"/>
                </a:cubicBezTo>
                <a:cubicBezTo>
                  <a:pt x="76" y="16"/>
                  <a:pt x="88" y="29"/>
                  <a:pt x="88" y="44"/>
                </a:cubicBezTo>
                <a:cubicBezTo>
                  <a:pt x="88" y="59"/>
                  <a:pt x="76" y="72"/>
                  <a:pt x="60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 bwMode="auto">
          <a:xfrm>
            <a:off x="1031677" y="3166163"/>
            <a:ext cx="1915716" cy="277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5" tIns="45722" rIns="91445" bIns="45722" anchor="ctr">
            <a:spAutoFit/>
          </a:bodyPr>
          <a:lstStyle>
            <a:lvl1pPr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latin typeface="微软雅黑"/>
                <a:ea typeface="微软雅黑"/>
                <a:sym typeface="Century Gothic" panose="020B0502020202020204" pitchFamily="34" charset="0"/>
              </a:rPr>
              <a:t>单击添加标题</a:t>
            </a:r>
          </a:p>
        </p:txBody>
      </p:sp>
      <p:sp>
        <p:nvSpPr>
          <p:cNvPr id="1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56630" y="3409439"/>
            <a:ext cx="2290763" cy="404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3" rIns="91424" bIns="45713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r" defTabSz="68520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0" name="出自【趣你的PPT】(微信:qunideppt)：最优质的PPT资源库"/>
          <p:cNvSpPr txBox="1">
            <a:spLocks/>
          </p:cNvSpPr>
          <p:nvPr/>
        </p:nvSpPr>
        <p:spPr bwMode="auto">
          <a:xfrm>
            <a:off x="1286471" y="2125557"/>
            <a:ext cx="1915716" cy="277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5" tIns="45722" rIns="91445" bIns="45722" anchor="ctr">
            <a:spAutoFit/>
          </a:bodyPr>
          <a:lstStyle>
            <a:lvl1pPr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latin typeface="微软雅黑"/>
                <a:ea typeface="微软雅黑"/>
                <a:sym typeface="Century Gothic" panose="020B0502020202020204" pitchFamily="34" charset="0"/>
              </a:rPr>
              <a:t>单击添加标题</a:t>
            </a:r>
          </a:p>
        </p:txBody>
      </p:sp>
      <p:sp>
        <p:nvSpPr>
          <p:cNvPr id="2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911424" y="2368833"/>
            <a:ext cx="2290763" cy="404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3" rIns="91424" bIns="45713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r" defTabSz="68520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2" name="出自【趣你的PPT】(微信:qunideppt)：最优质的PPT资源库"/>
          <p:cNvSpPr txBox="1">
            <a:spLocks/>
          </p:cNvSpPr>
          <p:nvPr/>
        </p:nvSpPr>
        <p:spPr bwMode="auto">
          <a:xfrm>
            <a:off x="6196608" y="3166163"/>
            <a:ext cx="1915716" cy="277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5" tIns="45722" rIns="91445" bIns="45722" anchor="ctr">
            <a:spAutoFit/>
          </a:bodyPr>
          <a:lstStyle>
            <a:lvl1pPr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latin typeface="微软雅黑"/>
                <a:ea typeface="微软雅黑"/>
                <a:sym typeface="Century Gothic" panose="020B0502020202020204" pitchFamily="34" charset="0"/>
              </a:rPr>
              <a:t>单击添加标题</a:t>
            </a:r>
          </a:p>
        </p:txBody>
      </p:sp>
      <p:sp>
        <p:nvSpPr>
          <p:cNvPr id="2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196608" y="3409439"/>
            <a:ext cx="2290763" cy="404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3" rIns="91424" bIns="45713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defTabSz="68520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4" name="出自【趣你的PPT】(微信:qunideppt)：最优质的PPT资源库"/>
          <p:cNvSpPr txBox="1">
            <a:spLocks/>
          </p:cNvSpPr>
          <p:nvPr/>
        </p:nvSpPr>
        <p:spPr bwMode="auto">
          <a:xfrm>
            <a:off x="6002538" y="2222592"/>
            <a:ext cx="1915715" cy="277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5" tIns="45722" rIns="91445" bIns="45722" anchor="ctr">
            <a:spAutoFit/>
          </a:bodyPr>
          <a:lstStyle>
            <a:lvl1pPr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latin typeface="微软雅黑"/>
                <a:ea typeface="微软雅黑"/>
                <a:sym typeface="Century Gothic" panose="020B0502020202020204" pitchFamily="34" charset="0"/>
              </a:rPr>
              <a:t>单击添加标题</a:t>
            </a:r>
          </a:p>
        </p:txBody>
      </p:sp>
      <p:sp>
        <p:nvSpPr>
          <p:cNvPr id="2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02536" y="2466464"/>
            <a:ext cx="2290763" cy="404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3" rIns="91424" bIns="45713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defTabSz="68520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6" name="出自【趣你的PPT】(微信:qunideppt)：最优质的PPT资源库"/>
          <p:cNvSpPr txBox="1">
            <a:spLocks/>
          </p:cNvSpPr>
          <p:nvPr/>
        </p:nvSpPr>
        <p:spPr bwMode="auto">
          <a:xfrm>
            <a:off x="3611762" y="1141505"/>
            <a:ext cx="1915716" cy="277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5" tIns="45722" rIns="91445" bIns="45722" anchor="ctr">
            <a:spAutoFit/>
          </a:bodyPr>
          <a:lstStyle>
            <a:lvl1pPr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 defTabSz="4572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latin typeface="微软雅黑"/>
                <a:ea typeface="微软雅黑"/>
                <a:sym typeface="Century Gothic" panose="020B0502020202020204" pitchFamily="34" charset="0"/>
              </a:rPr>
              <a:t>单击添加标题</a:t>
            </a:r>
          </a:p>
        </p:txBody>
      </p:sp>
      <p:sp>
        <p:nvSpPr>
          <p:cNvPr id="2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3423643" y="1353230"/>
            <a:ext cx="2290763" cy="404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3" rIns="91424" bIns="45713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ctr" defTabSz="68520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13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9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1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4239836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708768" y="1876564"/>
            <a:ext cx="7726464" cy="2483196"/>
            <a:chOff x="1085540" y="2502085"/>
            <a:chExt cx="10301952" cy="3310928"/>
          </a:xfrm>
        </p:grpSpPr>
        <p:sp>
          <p:nvSpPr>
            <p:cNvPr id="12" name="出自【趣你的PPT】(微信:qunideppt)：最优质的PPT资源库"/>
            <p:cNvSpPr/>
            <p:nvPr/>
          </p:nvSpPr>
          <p:spPr>
            <a:xfrm>
              <a:off x="1465414" y="2502085"/>
              <a:ext cx="1224136" cy="1224136"/>
            </a:xfrm>
            <a:prstGeom prst="ellipse">
              <a:avLst/>
            </a:prstGeom>
            <a:solidFill>
              <a:schemeClr val="accent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13" name="出自【趣你的PPT】(微信:qunideppt)：最优质的PPT资源库"/>
            <p:cNvSpPr txBox="1"/>
            <p:nvPr/>
          </p:nvSpPr>
          <p:spPr>
            <a:xfrm rot="20331793">
              <a:off x="1429531" y="2836176"/>
              <a:ext cx="1257911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标题</a:t>
              </a:r>
            </a:p>
          </p:txBody>
        </p:sp>
        <p:cxnSp>
          <p:nvCxnSpPr>
            <p:cNvPr id="14" name="出自【趣你的PPT】(微信:qunideppt)：最优质的PPT资源库"/>
            <p:cNvCxnSpPr/>
            <p:nvPr/>
          </p:nvCxnSpPr>
          <p:spPr>
            <a:xfrm>
              <a:off x="1085540" y="3917902"/>
              <a:ext cx="2143942" cy="0"/>
            </a:xfrm>
            <a:prstGeom prst="line">
              <a:avLst/>
            </a:prstGeom>
            <a:ln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1085540" y="4089463"/>
              <a:ext cx="2304000" cy="1723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4131398" y="2502085"/>
              <a:ext cx="1224136" cy="1224136"/>
            </a:xfrm>
            <a:prstGeom prst="ellipse">
              <a:avLst/>
            </a:pr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8" name="出自【趣你的PPT】(微信:qunideppt)：最优质的PPT资源库"/>
            <p:cNvSpPr txBox="1"/>
            <p:nvPr/>
          </p:nvSpPr>
          <p:spPr>
            <a:xfrm rot="20331793">
              <a:off x="4095515" y="2836176"/>
              <a:ext cx="1257911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标题</a:t>
              </a:r>
            </a:p>
          </p:txBody>
        </p:sp>
        <p:cxnSp>
          <p:nvCxnSpPr>
            <p:cNvPr id="35" name="出自【趣你的PPT】(微信:qunideppt)：最优质的PPT资源库"/>
            <p:cNvCxnSpPr/>
            <p:nvPr/>
          </p:nvCxnSpPr>
          <p:spPr>
            <a:xfrm>
              <a:off x="3751524" y="3917902"/>
              <a:ext cx="2143942" cy="0"/>
            </a:xfrm>
            <a:prstGeom prst="line">
              <a:avLst/>
            </a:prstGeom>
            <a:ln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3751524" y="4089462"/>
              <a:ext cx="2304000" cy="17235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>
            <a:xfrm>
              <a:off x="6797382" y="2502085"/>
              <a:ext cx="1224136" cy="1224136"/>
            </a:xfrm>
            <a:prstGeom prst="ellipse">
              <a:avLst/>
            </a:prstGeom>
            <a:solidFill>
              <a:schemeClr val="accent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44" name="出自【趣你的PPT】(微信:qunideppt)：最优质的PPT资源库"/>
            <p:cNvSpPr txBox="1"/>
            <p:nvPr/>
          </p:nvSpPr>
          <p:spPr>
            <a:xfrm rot="20331793">
              <a:off x="6761499" y="2836176"/>
              <a:ext cx="1257911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标题</a:t>
              </a:r>
            </a:p>
          </p:txBody>
        </p:sp>
        <p:cxnSp>
          <p:nvCxnSpPr>
            <p:cNvPr id="41" name="出自【趣你的PPT】(微信:qunideppt)：最优质的PPT资源库"/>
            <p:cNvCxnSpPr/>
            <p:nvPr/>
          </p:nvCxnSpPr>
          <p:spPr>
            <a:xfrm>
              <a:off x="6417508" y="3917902"/>
              <a:ext cx="2143942" cy="0"/>
            </a:xfrm>
            <a:prstGeom prst="line">
              <a:avLst/>
            </a:prstGeom>
            <a:ln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出自【趣你的PPT】(微信:qunideppt)：最优质的PPT资源库"/>
            <p:cNvSpPr/>
            <p:nvPr/>
          </p:nvSpPr>
          <p:spPr>
            <a:xfrm>
              <a:off x="6417508" y="4089462"/>
              <a:ext cx="2304000" cy="17235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>
            <a:xfrm>
              <a:off x="9463366" y="2502085"/>
              <a:ext cx="1224136" cy="1224136"/>
            </a:xfrm>
            <a:prstGeom prst="ellipse">
              <a:avLst/>
            </a:pr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50" name="出自【趣你的PPT】(微信:qunideppt)：最优质的PPT资源库"/>
            <p:cNvSpPr txBox="1"/>
            <p:nvPr/>
          </p:nvSpPr>
          <p:spPr>
            <a:xfrm rot="20331793">
              <a:off x="9427483" y="2836176"/>
              <a:ext cx="1257911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标题</a:t>
              </a:r>
            </a:p>
          </p:txBody>
        </p:sp>
        <p:cxnSp>
          <p:nvCxnSpPr>
            <p:cNvPr id="47" name="出自【趣你的PPT】(微信:qunideppt)：最优质的PPT资源库"/>
            <p:cNvCxnSpPr/>
            <p:nvPr/>
          </p:nvCxnSpPr>
          <p:spPr>
            <a:xfrm>
              <a:off x="9083492" y="3917902"/>
              <a:ext cx="2143942" cy="0"/>
            </a:xfrm>
            <a:prstGeom prst="line">
              <a:avLst/>
            </a:prstGeom>
            <a:ln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出自【趣你的PPT】(微信:qunideppt)：最优质的PPT资源库"/>
            <p:cNvSpPr/>
            <p:nvPr/>
          </p:nvSpPr>
          <p:spPr>
            <a:xfrm>
              <a:off x="9083492" y="4089462"/>
              <a:ext cx="2304000" cy="17235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2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3147528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727157" y="1290638"/>
            <a:ext cx="7689686" cy="2825354"/>
            <a:chOff x="1051549" y="1720851"/>
            <a:chExt cx="10252914" cy="3767138"/>
          </a:xfrm>
        </p:grpSpPr>
        <p:sp>
          <p:nvSpPr>
            <p:cNvPr id="5" name="出自【趣你的PPT】(微信:qunideppt)：最优质的PPT资源库"/>
            <p:cNvSpPr/>
            <p:nvPr/>
          </p:nvSpPr>
          <p:spPr bwMode="auto">
            <a:xfrm>
              <a:off x="6126163" y="1720851"/>
              <a:ext cx="1027112" cy="1655763"/>
            </a:xfrm>
            <a:custGeom>
              <a:avLst/>
              <a:gdLst>
                <a:gd name="T0" fmla="*/ 647 w 647"/>
                <a:gd name="T1" fmla="*/ 0 h 1043"/>
                <a:gd name="T2" fmla="*/ 0 w 647"/>
                <a:gd name="T3" fmla="*/ 290 h 1043"/>
                <a:gd name="T4" fmla="*/ 0 w 647"/>
                <a:gd name="T5" fmla="*/ 1043 h 1043"/>
                <a:gd name="T6" fmla="*/ 647 w 647"/>
                <a:gd name="T7" fmla="*/ 396 h 1043"/>
                <a:gd name="T8" fmla="*/ 647 w 647"/>
                <a:gd name="T9" fmla="*/ 0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3">
                  <a:moveTo>
                    <a:pt x="647" y="0"/>
                  </a:moveTo>
                  <a:lnTo>
                    <a:pt x="0" y="290"/>
                  </a:lnTo>
                  <a:lnTo>
                    <a:pt x="0" y="1043"/>
                  </a:lnTo>
                  <a:lnTo>
                    <a:pt x="647" y="396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 bwMode="auto">
            <a:xfrm>
              <a:off x="6126163" y="1720851"/>
              <a:ext cx="1027112" cy="1655763"/>
            </a:xfrm>
            <a:custGeom>
              <a:avLst/>
              <a:gdLst>
                <a:gd name="T0" fmla="*/ 647 w 647"/>
                <a:gd name="T1" fmla="*/ 0 h 1043"/>
                <a:gd name="T2" fmla="*/ 0 w 647"/>
                <a:gd name="T3" fmla="*/ 290 h 1043"/>
                <a:gd name="T4" fmla="*/ 0 w 647"/>
                <a:gd name="T5" fmla="*/ 1043 h 1043"/>
                <a:gd name="T6" fmla="*/ 647 w 647"/>
                <a:gd name="T7" fmla="*/ 396 h 1043"/>
                <a:gd name="T8" fmla="*/ 647 w 647"/>
                <a:gd name="T9" fmla="*/ 0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3">
                  <a:moveTo>
                    <a:pt x="647" y="0"/>
                  </a:moveTo>
                  <a:lnTo>
                    <a:pt x="0" y="290"/>
                  </a:lnTo>
                  <a:lnTo>
                    <a:pt x="0" y="1043"/>
                  </a:lnTo>
                  <a:lnTo>
                    <a:pt x="647" y="396"/>
                  </a:lnTo>
                  <a:lnTo>
                    <a:pt x="647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 bwMode="auto">
            <a:xfrm>
              <a:off x="5099050" y="1720851"/>
              <a:ext cx="1027112" cy="1655763"/>
            </a:xfrm>
            <a:custGeom>
              <a:avLst/>
              <a:gdLst>
                <a:gd name="T0" fmla="*/ 0 w 647"/>
                <a:gd name="T1" fmla="*/ 0 h 1043"/>
                <a:gd name="T2" fmla="*/ 647 w 647"/>
                <a:gd name="T3" fmla="*/ 290 h 1043"/>
                <a:gd name="T4" fmla="*/ 647 w 647"/>
                <a:gd name="T5" fmla="*/ 1043 h 1043"/>
                <a:gd name="T6" fmla="*/ 0 w 647"/>
                <a:gd name="T7" fmla="*/ 396 h 1043"/>
                <a:gd name="T8" fmla="*/ 0 w 647"/>
                <a:gd name="T9" fmla="*/ 0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3">
                  <a:moveTo>
                    <a:pt x="0" y="0"/>
                  </a:moveTo>
                  <a:lnTo>
                    <a:pt x="647" y="290"/>
                  </a:lnTo>
                  <a:lnTo>
                    <a:pt x="647" y="1043"/>
                  </a:lnTo>
                  <a:lnTo>
                    <a:pt x="0" y="3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 bwMode="auto">
            <a:xfrm>
              <a:off x="5099050" y="1720851"/>
              <a:ext cx="1027112" cy="1655763"/>
            </a:xfrm>
            <a:custGeom>
              <a:avLst/>
              <a:gdLst>
                <a:gd name="T0" fmla="*/ 0 w 647"/>
                <a:gd name="T1" fmla="*/ 0 h 1043"/>
                <a:gd name="T2" fmla="*/ 647 w 647"/>
                <a:gd name="T3" fmla="*/ 290 h 1043"/>
                <a:gd name="T4" fmla="*/ 647 w 647"/>
                <a:gd name="T5" fmla="*/ 1043 h 1043"/>
                <a:gd name="T6" fmla="*/ 0 w 647"/>
                <a:gd name="T7" fmla="*/ 396 h 1043"/>
                <a:gd name="T8" fmla="*/ 0 w 647"/>
                <a:gd name="T9" fmla="*/ 0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3">
                  <a:moveTo>
                    <a:pt x="0" y="0"/>
                  </a:moveTo>
                  <a:lnTo>
                    <a:pt x="647" y="290"/>
                  </a:lnTo>
                  <a:lnTo>
                    <a:pt x="647" y="1043"/>
                  </a:lnTo>
                  <a:lnTo>
                    <a:pt x="0" y="396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 bwMode="auto">
            <a:xfrm>
              <a:off x="6284913" y="3535363"/>
              <a:ext cx="1651000" cy="1027113"/>
            </a:xfrm>
            <a:custGeom>
              <a:avLst/>
              <a:gdLst>
                <a:gd name="T0" fmla="*/ 1040 w 1040"/>
                <a:gd name="T1" fmla="*/ 647 h 647"/>
                <a:gd name="T2" fmla="*/ 753 w 1040"/>
                <a:gd name="T3" fmla="*/ 0 h 647"/>
                <a:gd name="T4" fmla="*/ 0 w 1040"/>
                <a:gd name="T5" fmla="*/ 0 h 647"/>
                <a:gd name="T6" fmla="*/ 647 w 1040"/>
                <a:gd name="T7" fmla="*/ 647 h 647"/>
                <a:gd name="T8" fmla="*/ 1040 w 1040"/>
                <a:gd name="T9" fmla="*/ 647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647">
                  <a:moveTo>
                    <a:pt x="1040" y="647"/>
                  </a:moveTo>
                  <a:lnTo>
                    <a:pt x="753" y="0"/>
                  </a:lnTo>
                  <a:lnTo>
                    <a:pt x="0" y="0"/>
                  </a:lnTo>
                  <a:lnTo>
                    <a:pt x="647" y="647"/>
                  </a:lnTo>
                  <a:lnTo>
                    <a:pt x="1040" y="64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 bwMode="auto">
            <a:xfrm>
              <a:off x="6284913" y="3535363"/>
              <a:ext cx="1651000" cy="1027113"/>
            </a:xfrm>
            <a:custGeom>
              <a:avLst/>
              <a:gdLst>
                <a:gd name="T0" fmla="*/ 1040 w 1040"/>
                <a:gd name="T1" fmla="*/ 647 h 647"/>
                <a:gd name="T2" fmla="*/ 753 w 1040"/>
                <a:gd name="T3" fmla="*/ 0 h 647"/>
                <a:gd name="T4" fmla="*/ 0 w 1040"/>
                <a:gd name="T5" fmla="*/ 0 h 647"/>
                <a:gd name="T6" fmla="*/ 647 w 1040"/>
                <a:gd name="T7" fmla="*/ 647 h 647"/>
                <a:gd name="T8" fmla="*/ 1040 w 1040"/>
                <a:gd name="T9" fmla="*/ 647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647">
                  <a:moveTo>
                    <a:pt x="1040" y="647"/>
                  </a:moveTo>
                  <a:lnTo>
                    <a:pt x="753" y="0"/>
                  </a:lnTo>
                  <a:lnTo>
                    <a:pt x="0" y="0"/>
                  </a:lnTo>
                  <a:lnTo>
                    <a:pt x="647" y="647"/>
                  </a:lnTo>
                  <a:lnTo>
                    <a:pt x="1040" y="64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 bwMode="auto">
            <a:xfrm>
              <a:off x="6284913" y="2503488"/>
              <a:ext cx="1651000" cy="1031875"/>
            </a:xfrm>
            <a:custGeom>
              <a:avLst/>
              <a:gdLst>
                <a:gd name="T0" fmla="*/ 1040 w 1040"/>
                <a:gd name="T1" fmla="*/ 0 h 650"/>
                <a:gd name="T2" fmla="*/ 753 w 1040"/>
                <a:gd name="T3" fmla="*/ 650 h 650"/>
                <a:gd name="T4" fmla="*/ 0 w 1040"/>
                <a:gd name="T5" fmla="*/ 650 h 650"/>
                <a:gd name="T6" fmla="*/ 647 w 1040"/>
                <a:gd name="T7" fmla="*/ 0 h 650"/>
                <a:gd name="T8" fmla="*/ 1040 w 1040"/>
                <a:gd name="T9" fmla="*/ 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650">
                  <a:moveTo>
                    <a:pt x="1040" y="0"/>
                  </a:moveTo>
                  <a:lnTo>
                    <a:pt x="753" y="650"/>
                  </a:lnTo>
                  <a:lnTo>
                    <a:pt x="0" y="650"/>
                  </a:lnTo>
                  <a:lnTo>
                    <a:pt x="647" y="0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 bwMode="auto">
            <a:xfrm>
              <a:off x="6284913" y="2503488"/>
              <a:ext cx="1651000" cy="1031875"/>
            </a:xfrm>
            <a:custGeom>
              <a:avLst/>
              <a:gdLst>
                <a:gd name="T0" fmla="*/ 1040 w 1040"/>
                <a:gd name="T1" fmla="*/ 0 h 650"/>
                <a:gd name="T2" fmla="*/ 753 w 1040"/>
                <a:gd name="T3" fmla="*/ 650 h 650"/>
                <a:gd name="T4" fmla="*/ 0 w 1040"/>
                <a:gd name="T5" fmla="*/ 650 h 650"/>
                <a:gd name="T6" fmla="*/ 647 w 1040"/>
                <a:gd name="T7" fmla="*/ 0 h 650"/>
                <a:gd name="T8" fmla="*/ 1040 w 1040"/>
                <a:gd name="T9" fmla="*/ 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650">
                  <a:moveTo>
                    <a:pt x="1040" y="0"/>
                  </a:moveTo>
                  <a:lnTo>
                    <a:pt x="753" y="650"/>
                  </a:lnTo>
                  <a:lnTo>
                    <a:pt x="0" y="650"/>
                  </a:lnTo>
                  <a:lnTo>
                    <a:pt x="647" y="0"/>
                  </a:lnTo>
                  <a:lnTo>
                    <a:pt x="104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 bwMode="auto">
            <a:xfrm>
              <a:off x="5099050" y="3690938"/>
              <a:ext cx="1027112" cy="1654175"/>
            </a:xfrm>
            <a:custGeom>
              <a:avLst/>
              <a:gdLst>
                <a:gd name="T0" fmla="*/ 0 w 647"/>
                <a:gd name="T1" fmla="*/ 1042 h 1042"/>
                <a:gd name="T2" fmla="*/ 647 w 647"/>
                <a:gd name="T3" fmla="*/ 752 h 1042"/>
                <a:gd name="T4" fmla="*/ 647 w 647"/>
                <a:gd name="T5" fmla="*/ 0 h 1042"/>
                <a:gd name="T6" fmla="*/ 0 w 647"/>
                <a:gd name="T7" fmla="*/ 649 h 1042"/>
                <a:gd name="T8" fmla="*/ 0 w 647"/>
                <a:gd name="T9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2">
                  <a:moveTo>
                    <a:pt x="0" y="1042"/>
                  </a:moveTo>
                  <a:lnTo>
                    <a:pt x="647" y="752"/>
                  </a:lnTo>
                  <a:lnTo>
                    <a:pt x="647" y="0"/>
                  </a:lnTo>
                  <a:lnTo>
                    <a:pt x="0" y="649"/>
                  </a:lnTo>
                  <a:lnTo>
                    <a:pt x="0" y="10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 bwMode="auto">
            <a:xfrm>
              <a:off x="5099050" y="3690938"/>
              <a:ext cx="1027112" cy="1654175"/>
            </a:xfrm>
            <a:custGeom>
              <a:avLst/>
              <a:gdLst>
                <a:gd name="T0" fmla="*/ 0 w 647"/>
                <a:gd name="T1" fmla="*/ 1042 h 1042"/>
                <a:gd name="T2" fmla="*/ 647 w 647"/>
                <a:gd name="T3" fmla="*/ 752 h 1042"/>
                <a:gd name="T4" fmla="*/ 647 w 647"/>
                <a:gd name="T5" fmla="*/ 0 h 1042"/>
                <a:gd name="T6" fmla="*/ 0 w 647"/>
                <a:gd name="T7" fmla="*/ 649 h 1042"/>
                <a:gd name="T8" fmla="*/ 0 w 647"/>
                <a:gd name="T9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2">
                  <a:moveTo>
                    <a:pt x="0" y="1042"/>
                  </a:moveTo>
                  <a:lnTo>
                    <a:pt x="647" y="752"/>
                  </a:lnTo>
                  <a:lnTo>
                    <a:pt x="647" y="0"/>
                  </a:lnTo>
                  <a:lnTo>
                    <a:pt x="0" y="649"/>
                  </a:lnTo>
                  <a:lnTo>
                    <a:pt x="0" y="104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 bwMode="auto">
            <a:xfrm>
              <a:off x="6126163" y="3690938"/>
              <a:ext cx="1027112" cy="1654175"/>
            </a:xfrm>
            <a:custGeom>
              <a:avLst/>
              <a:gdLst>
                <a:gd name="T0" fmla="*/ 647 w 647"/>
                <a:gd name="T1" fmla="*/ 1042 h 1042"/>
                <a:gd name="T2" fmla="*/ 0 w 647"/>
                <a:gd name="T3" fmla="*/ 752 h 1042"/>
                <a:gd name="T4" fmla="*/ 0 w 647"/>
                <a:gd name="T5" fmla="*/ 0 h 1042"/>
                <a:gd name="T6" fmla="*/ 647 w 647"/>
                <a:gd name="T7" fmla="*/ 649 h 1042"/>
                <a:gd name="T8" fmla="*/ 647 w 647"/>
                <a:gd name="T9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2">
                  <a:moveTo>
                    <a:pt x="647" y="1042"/>
                  </a:moveTo>
                  <a:lnTo>
                    <a:pt x="0" y="752"/>
                  </a:lnTo>
                  <a:lnTo>
                    <a:pt x="0" y="0"/>
                  </a:lnTo>
                  <a:lnTo>
                    <a:pt x="647" y="649"/>
                  </a:lnTo>
                  <a:lnTo>
                    <a:pt x="647" y="10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 bwMode="auto">
            <a:xfrm>
              <a:off x="6126163" y="3690938"/>
              <a:ext cx="1027112" cy="1654175"/>
            </a:xfrm>
            <a:custGeom>
              <a:avLst/>
              <a:gdLst>
                <a:gd name="T0" fmla="*/ 647 w 647"/>
                <a:gd name="T1" fmla="*/ 1042 h 1042"/>
                <a:gd name="T2" fmla="*/ 0 w 647"/>
                <a:gd name="T3" fmla="*/ 752 h 1042"/>
                <a:gd name="T4" fmla="*/ 0 w 647"/>
                <a:gd name="T5" fmla="*/ 0 h 1042"/>
                <a:gd name="T6" fmla="*/ 647 w 647"/>
                <a:gd name="T7" fmla="*/ 649 h 1042"/>
                <a:gd name="T8" fmla="*/ 647 w 647"/>
                <a:gd name="T9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2">
                  <a:moveTo>
                    <a:pt x="647" y="1042"/>
                  </a:moveTo>
                  <a:lnTo>
                    <a:pt x="0" y="752"/>
                  </a:lnTo>
                  <a:lnTo>
                    <a:pt x="0" y="0"/>
                  </a:lnTo>
                  <a:lnTo>
                    <a:pt x="647" y="649"/>
                  </a:lnTo>
                  <a:lnTo>
                    <a:pt x="647" y="104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 bwMode="auto">
            <a:xfrm>
              <a:off x="4316413" y="2503488"/>
              <a:ext cx="1651000" cy="1031875"/>
            </a:xfrm>
            <a:custGeom>
              <a:avLst/>
              <a:gdLst>
                <a:gd name="T0" fmla="*/ 0 w 1040"/>
                <a:gd name="T1" fmla="*/ 0 h 650"/>
                <a:gd name="T2" fmla="*/ 287 w 1040"/>
                <a:gd name="T3" fmla="*/ 650 h 650"/>
                <a:gd name="T4" fmla="*/ 1040 w 1040"/>
                <a:gd name="T5" fmla="*/ 650 h 650"/>
                <a:gd name="T6" fmla="*/ 393 w 1040"/>
                <a:gd name="T7" fmla="*/ 0 h 650"/>
                <a:gd name="T8" fmla="*/ 0 w 1040"/>
                <a:gd name="T9" fmla="*/ 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650">
                  <a:moveTo>
                    <a:pt x="0" y="0"/>
                  </a:moveTo>
                  <a:lnTo>
                    <a:pt x="287" y="650"/>
                  </a:lnTo>
                  <a:lnTo>
                    <a:pt x="1040" y="650"/>
                  </a:lnTo>
                  <a:lnTo>
                    <a:pt x="3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 bwMode="auto">
            <a:xfrm>
              <a:off x="4316413" y="2503488"/>
              <a:ext cx="1651000" cy="1031875"/>
            </a:xfrm>
            <a:custGeom>
              <a:avLst/>
              <a:gdLst>
                <a:gd name="T0" fmla="*/ 0 w 1040"/>
                <a:gd name="T1" fmla="*/ 0 h 650"/>
                <a:gd name="T2" fmla="*/ 287 w 1040"/>
                <a:gd name="T3" fmla="*/ 650 h 650"/>
                <a:gd name="T4" fmla="*/ 1040 w 1040"/>
                <a:gd name="T5" fmla="*/ 650 h 650"/>
                <a:gd name="T6" fmla="*/ 393 w 1040"/>
                <a:gd name="T7" fmla="*/ 0 h 650"/>
                <a:gd name="T8" fmla="*/ 0 w 1040"/>
                <a:gd name="T9" fmla="*/ 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650">
                  <a:moveTo>
                    <a:pt x="0" y="0"/>
                  </a:moveTo>
                  <a:lnTo>
                    <a:pt x="287" y="650"/>
                  </a:lnTo>
                  <a:lnTo>
                    <a:pt x="1040" y="650"/>
                  </a:lnTo>
                  <a:lnTo>
                    <a:pt x="39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 bwMode="auto">
            <a:xfrm>
              <a:off x="4316413" y="3535363"/>
              <a:ext cx="1651000" cy="1027113"/>
            </a:xfrm>
            <a:custGeom>
              <a:avLst/>
              <a:gdLst>
                <a:gd name="T0" fmla="*/ 0 w 1040"/>
                <a:gd name="T1" fmla="*/ 647 h 647"/>
                <a:gd name="T2" fmla="*/ 287 w 1040"/>
                <a:gd name="T3" fmla="*/ 0 h 647"/>
                <a:gd name="T4" fmla="*/ 1040 w 1040"/>
                <a:gd name="T5" fmla="*/ 0 h 647"/>
                <a:gd name="T6" fmla="*/ 393 w 1040"/>
                <a:gd name="T7" fmla="*/ 647 h 647"/>
                <a:gd name="T8" fmla="*/ 0 w 1040"/>
                <a:gd name="T9" fmla="*/ 647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647">
                  <a:moveTo>
                    <a:pt x="0" y="647"/>
                  </a:moveTo>
                  <a:lnTo>
                    <a:pt x="287" y="0"/>
                  </a:lnTo>
                  <a:lnTo>
                    <a:pt x="1040" y="0"/>
                  </a:lnTo>
                  <a:lnTo>
                    <a:pt x="393" y="647"/>
                  </a:lnTo>
                  <a:lnTo>
                    <a:pt x="0" y="64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 bwMode="auto">
            <a:xfrm>
              <a:off x="4316413" y="3535363"/>
              <a:ext cx="1651000" cy="1027113"/>
            </a:xfrm>
            <a:custGeom>
              <a:avLst/>
              <a:gdLst>
                <a:gd name="T0" fmla="*/ 0 w 1040"/>
                <a:gd name="T1" fmla="*/ 647 h 647"/>
                <a:gd name="T2" fmla="*/ 287 w 1040"/>
                <a:gd name="T3" fmla="*/ 0 h 647"/>
                <a:gd name="T4" fmla="*/ 1040 w 1040"/>
                <a:gd name="T5" fmla="*/ 0 h 647"/>
                <a:gd name="T6" fmla="*/ 393 w 1040"/>
                <a:gd name="T7" fmla="*/ 647 h 647"/>
                <a:gd name="T8" fmla="*/ 0 w 1040"/>
                <a:gd name="T9" fmla="*/ 647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647">
                  <a:moveTo>
                    <a:pt x="0" y="647"/>
                  </a:moveTo>
                  <a:lnTo>
                    <a:pt x="287" y="0"/>
                  </a:lnTo>
                  <a:lnTo>
                    <a:pt x="1040" y="0"/>
                  </a:lnTo>
                  <a:lnTo>
                    <a:pt x="393" y="647"/>
                  </a:lnTo>
                  <a:lnTo>
                    <a:pt x="0" y="64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 bwMode="auto">
            <a:xfrm>
              <a:off x="5160963" y="1862138"/>
              <a:ext cx="2054225" cy="1655763"/>
            </a:xfrm>
            <a:custGeom>
              <a:avLst/>
              <a:gdLst>
                <a:gd name="T0" fmla="*/ 1294 w 1294"/>
                <a:gd name="T1" fmla="*/ 0 h 1043"/>
                <a:gd name="T2" fmla="*/ 1255 w 1294"/>
                <a:gd name="T3" fmla="*/ 20 h 1043"/>
                <a:gd name="T4" fmla="*/ 1255 w 1294"/>
                <a:gd name="T5" fmla="*/ 307 h 1043"/>
                <a:gd name="T6" fmla="*/ 608 w 1294"/>
                <a:gd name="T7" fmla="*/ 954 h 1043"/>
                <a:gd name="T8" fmla="*/ 0 w 1294"/>
                <a:gd name="T9" fmla="*/ 346 h 1043"/>
                <a:gd name="T10" fmla="*/ 0 w 1294"/>
                <a:gd name="T11" fmla="*/ 396 h 1043"/>
                <a:gd name="T12" fmla="*/ 647 w 1294"/>
                <a:gd name="T13" fmla="*/ 1043 h 1043"/>
                <a:gd name="T14" fmla="*/ 1294 w 1294"/>
                <a:gd name="T15" fmla="*/ 396 h 1043"/>
                <a:gd name="T16" fmla="*/ 1294 w 1294"/>
                <a:gd name="T17" fmla="*/ 0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94" h="1043">
                  <a:moveTo>
                    <a:pt x="1294" y="0"/>
                  </a:moveTo>
                  <a:lnTo>
                    <a:pt x="1255" y="20"/>
                  </a:lnTo>
                  <a:lnTo>
                    <a:pt x="1255" y="307"/>
                  </a:lnTo>
                  <a:lnTo>
                    <a:pt x="608" y="954"/>
                  </a:lnTo>
                  <a:lnTo>
                    <a:pt x="0" y="346"/>
                  </a:lnTo>
                  <a:lnTo>
                    <a:pt x="0" y="396"/>
                  </a:lnTo>
                  <a:lnTo>
                    <a:pt x="647" y="1043"/>
                  </a:lnTo>
                  <a:lnTo>
                    <a:pt x="1294" y="396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rgbClr val="C5CD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 bwMode="auto">
            <a:xfrm>
              <a:off x="5160963" y="1862138"/>
              <a:ext cx="2054225" cy="1655763"/>
            </a:xfrm>
            <a:custGeom>
              <a:avLst/>
              <a:gdLst>
                <a:gd name="T0" fmla="*/ 1294 w 1294"/>
                <a:gd name="T1" fmla="*/ 0 h 1043"/>
                <a:gd name="T2" fmla="*/ 1255 w 1294"/>
                <a:gd name="T3" fmla="*/ 20 h 1043"/>
                <a:gd name="T4" fmla="*/ 1255 w 1294"/>
                <a:gd name="T5" fmla="*/ 307 h 1043"/>
                <a:gd name="T6" fmla="*/ 608 w 1294"/>
                <a:gd name="T7" fmla="*/ 954 h 1043"/>
                <a:gd name="T8" fmla="*/ 0 w 1294"/>
                <a:gd name="T9" fmla="*/ 346 h 1043"/>
                <a:gd name="T10" fmla="*/ 0 w 1294"/>
                <a:gd name="T11" fmla="*/ 396 h 1043"/>
                <a:gd name="T12" fmla="*/ 647 w 1294"/>
                <a:gd name="T13" fmla="*/ 1043 h 1043"/>
                <a:gd name="T14" fmla="*/ 1294 w 1294"/>
                <a:gd name="T15" fmla="*/ 396 h 1043"/>
                <a:gd name="T16" fmla="*/ 1294 w 1294"/>
                <a:gd name="T17" fmla="*/ 0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94" h="1043">
                  <a:moveTo>
                    <a:pt x="1294" y="0"/>
                  </a:moveTo>
                  <a:lnTo>
                    <a:pt x="1255" y="20"/>
                  </a:lnTo>
                  <a:lnTo>
                    <a:pt x="1255" y="307"/>
                  </a:lnTo>
                  <a:lnTo>
                    <a:pt x="608" y="954"/>
                  </a:lnTo>
                  <a:lnTo>
                    <a:pt x="0" y="346"/>
                  </a:lnTo>
                  <a:lnTo>
                    <a:pt x="0" y="396"/>
                  </a:lnTo>
                  <a:lnTo>
                    <a:pt x="647" y="1043"/>
                  </a:lnTo>
                  <a:lnTo>
                    <a:pt x="1294" y="396"/>
                  </a:lnTo>
                  <a:lnTo>
                    <a:pt x="129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 bwMode="auto">
            <a:xfrm>
              <a:off x="7480300" y="2646363"/>
              <a:ext cx="517525" cy="1027113"/>
            </a:xfrm>
            <a:custGeom>
              <a:avLst/>
              <a:gdLst>
                <a:gd name="T0" fmla="*/ 326 w 326"/>
                <a:gd name="T1" fmla="*/ 0 h 647"/>
                <a:gd name="T2" fmla="*/ 248 w 326"/>
                <a:gd name="T3" fmla="*/ 0 h 647"/>
                <a:gd name="T4" fmla="*/ 0 w 326"/>
                <a:gd name="T5" fmla="*/ 560 h 647"/>
                <a:gd name="T6" fmla="*/ 39 w 326"/>
                <a:gd name="T7" fmla="*/ 647 h 647"/>
                <a:gd name="T8" fmla="*/ 326 w 326"/>
                <a:gd name="T9" fmla="*/ 0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" h="647">
                  <a:moveTo>
                    <a:pt x="326" y="0"/>
                  </a:moveTo>
                  <a:lnTo>
                    <a:pt x="248" y="0"/>
                  </a:lnTo>
                  <a:lnTo>
                    <a:pt x="0" y="560"/>
                  </a:lnTo>
                  <a:lnTo>
                    <a:pt x="39" y="647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C5CD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 bwMode="auto">
            <a:xfrm>
              <a:off x="7480300" y="2646363"/>
              <a:ext cx="517525" cy="1027113"/>
            </a:xfrm>
            <a:custGeom>
              <a:avLst/>
              <a:gdLst>
                <a:gd name="T0" fmla="*/ 326 w 326"/>
                <a:gd name="T1" fmla="*/ 0 h 647"/>
                <a:gd name="T2" fmla="*/ 248 w 326"/>
                <a:gd name="T3" fmla="*/ 0 h 647"/>
                <a:gd name="T4" fmla="*/ 0 w 326"/>
                <a:gd name="T5" fmla="*/ 560 h 647"/>
                <a:gd name="T6" fmla="*/ 39 w 326"/>
                <a:gd name="T7" fmla="*/ 647 h 647"/>
                <a:gd name="T8" fmla="*/ 326 w 326"/>
                <a:gd name="T9" fmla="*/ 0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" h="647">
                  <a:moveTo>
                    <a:pt x="326" y="0"/>
                  </a:moveTo>
                  <a:lnTo>
                    <a:pt x="248" y="0"/>
                  </a:lnTo>
                  <a:lnTo>
                    <a:pt x="0" y="560"/>
                  </a:lnTo>
                  <a:lnTo>
                    <a:pt x="39" y="647"/>
                  </a:lnTo>
                  <a:lnTo>
                    <a:pt x="32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378325" y="2646363"/>
              <a:ext cx="3619500" cy="2057400"/>
            </a:xfrm>
            <a:custGeom>
              <a:avLst/>
              <a:gdLst>
                <a:gd name="T0" fmla="*/ 1265 w 2280"/>
                <a:gd name="T1" fmla="*/ 624 h 1296"/>
                <a:gd name="T2" fmla="*/ 1240 w 2280"/>
                <a:gd name="T3" fmla="*/ 649 h 1296"/>
                <a:gd name="T4" fmla="*/ 1887 w 2280"/>
                <a:gd name="T5" fmla="*/ 1296 h 1296"/>
                <a:gd name="T6" fmla="*/ 2280 w 2280"/>
                <a:gd name="T7" fmla="*/ 1296 h 1296"/>
                <a:gd name="T8" fmla="*/ 2241 w 2280"/>
                <a:gd name="T9" fmla="*/ 1207 h 1296"/>
                <a:gd name="T10" fmla="*/ 1848 w 2280"/>
                <a:gd name="T11" fmla="*/ 1207 h 1296"/>
                <a:gd name="T12" fmla="*/ 1265 w 2280"/>
                <a:gd name="T13" fmla="*/ 624 h 1296"/>
                <a:gd name="T14" fmla="*/ 975 w 2280"/>
                <a:gd name="T15" fmla="*/ 585 h 1296"/>
                <a:gd name="T16" fmla="*/ 354 w 2280"/>
                <a:gd name="T17" fmla="*/ 1207 h 1296"/>
                <a:gd name="T18" fmla="*/ 39 w 2280"/>
                <a:gd name="T19" fmla="*/ 1207 h 1296"/>
                <a:gd name="T20" fmla="*/ 0 w 2280"/>
                <a:gd name="T21" fmla="*/ 1296 h 1296"/>
                <a:gd name="T22" fmla="*/ 393 w 2280"/>
                <a:gd name="T23" fmla="*/ 1296 h 1296"/>
                <a:gd name="T24" fmla="*/ 1040 w 2280"/>
                <a:gd name="T25" fmla="*/ 649 h 1296"/>
                <a:gd name="T26" fmla="*/ 975 w 2280"/>
                <a:gd name="T27" fmla="*/ 585 h 1296"/>
                <a:gd name="T28" fmla="*/ 0 w 2280"/>
                <a:gd name="T29" fmla="*/ 0 h 1296"/>
                <a:gd name="T30" fmla="*/ 0 w 2280"/>
                <a:gd name="T31" fmla="*/ 0 h 1296"/>
                <a:gd name="T32" fmla="*/ 248 w 2280"/>
                <a:gd name="T33" fmla="*/ 560 h 1296"/>
                <a:gd name="T34" fmla="*/ 248 w 2280"/>
                <a:gd name="T35" fmla="*/ 560 h 1296"/>
                <a:gd name="T36" fmla="*/ 0 w 2280"/>
                <a:gd name="T37" fmla="*/ 0 h 1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80" h="1296">
                  <a:moveTo>
                    <a:pt x="1265" y="624"/>
                  </a:moveTo>
                  <a:lnTo>
                    <a:pt x="1240" y="649"/>
                  </a:lnTo>
                  <a:lnTo>
                    <a:pt x="1887" y="1296"/>
                  </a:lnTo>
                  <a:lnTo>
                    <a:pt x="2280" y="1296"/>
                  </a:lnTo>
                  <a:lnTo>
                    <a:pt x="2241" y="1207"/>
                  </a:lnTo>
                  <a:lnTo>
                    <a:pt x="1848" y="1207"/>
                  </a:lnTo>
                  <a:lnTo>
                    <a:pt x="1265" y="624"/>
                  </a:lnTo>
                  <a:close/>
                  <a:moveTo>
                    <a:pt x="975" y="585"/>
                  </a:moveTo>
                  <a:lnTo>
                    <a:pt x="354" y="1207"/>
                  </a:lnTo>
                  <a:lnTo>
                    <a:pt x="39" y="1207"/>
                  </a:lnTo>
                  <a:lnTo>
                    <a:pt x="0" y="1296"/>
                  </a:lnTo>
                  <a:lnTo>
                    <a:pt x="393" y="1296"/>
                  </a:lnTo>
                  <a:lnTo>
                    <a:pt x="1040" y="649"/>
                  </a:lnTo>
                  <a:lnTo>
                    <a:pt x="975" y="585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248" y="560"/>
                  </a:lnTo>
                  <a:lnTo>
                    <a:pt x="248" y="5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CD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378325" y="2646363"/>
              <a:ext cx="3619500" cy="2057400"/>
            </a:xfrm>
            <a:custGeom>
              <a:avLst/>
              <a:gdLst>
                <a:gd name="T0" fmla="*/ 1265 w 2280"/>
                <a:gd name="T1" fmla="*/ 624 h 1296"/>
                <a:gd name="T2" fmla="*/ 1240 w 2280"/>
                <a:gd name="T3" fmla="*/ 649 h 1296"/>
                <a:gd name="T4" fmla="*/ 1887 w 2280"/>
                <a:gd name="T5" fmla="*/ 1296 h 1296"/>
                <a:gd name="T6" fmla="*/ 2280 w 2280"/>
                <a:gd name="T7" fmla="*/ 1296 h 1296"/>
                <a:gd name="T8" fmla="*/ 2241 w 2280"/>
                <a:gd name="T9" fmla="*/ 1207 h 1296"/>
                <a:gd name="T10" fmla="*/ 1848 w 2280"/>
                <a:gd name="T11" fmla="*/ 1207 h 1296"/>
                <a:gd name="T12" fmla="*/ 1265 w 2280"/>
                <a:gd name="T13" fmla="*/ 624 h 1296"/>
                <a:gd name="T14" fmla="*/ 975 w 2280"/>
                <a:gd name="T15" fmla="*/ 585 h 1296"/>
                <a:gd name="T16" fmla="*/ 354 w 2280"/>
                <a:gd name="T17" fmla="*/ 1207 h 1296"/>
                <a:gd name="T18" fmla="*/ 39 w 2280"/>
                <a:gd name="T19" fmla="*/ 1207 h 1296"/>
                <a:gd name="T20" fmla="*/ 0 w 2280"/>
                <a:gd name="T21" fmla="*/ 1296 h 1296"/>
                <a:gd name="T22" fmla="*/ 393 w 2280"/>
                <a:gd name="T23" fmla="*/ 1296 h 1296"/>
                <a:gd name="T24" fmla="*/ 1040 w 2280"/>
                <a:gd name="T25" fmla="*/ 649 h 1296"/>
                <a:gd name="T26" fmla="*/ 975 w 2280"/>
                <a:gd name="T27" fmla="*/ 585 h 1296"/>
                <a:gd name="T28" fmla="*/ 0 w 2280"/>
                <a:gd name="T29" fmla="*/ 0 h 1296"/>
                <a:gd name="T30" fmla="*/ 0 w 2280"/>
                <a:gd name="T31" fmla="*/ 0 h 1296"/>
                <a:gd name="T32" fmla="*/ 248 w 2280"/>
                <a:gd name="T33" fmla="*/ 560 h 1296"/>
                <a:gd name="T34" fmla="*/ 248 w 2280"/>
                <a:gd name="T35" fmla="*/ 560 h 1296"/>
                <a:gd name="T36" fmla="*/ 0 w 2280"/>
                <a:gd name="T37" fmla="*/ 0 h 1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80" h="1296">
                  <a:moveTo>
                    <a:pt x="1265" y="624"/>
                  </a:moveTo>
                  <a:lnTo>
                    <a:pt x="1240" y="649"/>
                  </a:lnTo>
                  <a:lnTo>
                    <a:pt x="1887" y="1296"/>
                  </a:lnTo>
                  <a:lnTo>
                    <a:pt x="2280" y="1296"/>
                  </a:lnTo>
                  <a:lnTo>
                    <a:pt x="2241" y="1207"/>
                  </a:lnTo>
                  <a:lnTo>
                    <a:pt x="1848" y="1207"/>
                  </a:lnTo>
                  <a:lnTo>
                    <a:pt x="1265" y="624"/>
                  </a:lnTo>
                  <a:moveTo>
                    <a:pt x="975" y="585"/>
                  </a:moveTo>
                  <a:lnTo>
                    <a:pt x="354" y="1207"/>
                  </a:lnTo>
                  <a:lnTo>
                    <a:pt x="39" y="1207"/>
                  </a:lnTo>
                  <a:lnTo>
                    <a:pt x="0" y="1296"/>
                  </a:lnTo>
                  <a:lnTo>
                    <a:pt x="393" y="1296"/>
                  </a:lnTo>
                  <a:lnTo>
                    <a:pt x="1040" y="649"/>
                  </a:lnTo>
                  <a:lnTo>
                    <a:pt x="975" y="585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248" y="560"/>
                  </a:lnTo>
                  <a:lnTo>
                    <a:pt x="248" y="56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 bwMode="auto">
            <a:xfrm>
              <a:off x="6386513" y="3636963"/>
              <a:ext cx="1549400" cy="925513"/>
            </a:xfrm>
            <a:custGeom>
              <a:avLst/>
              <a:gdLst>
                <a:gd name="T0" fmla="*/ 0 w 976"/>
                <a:gd name="T1" fmla="*/ 0 h 583"/>
                <a:gd name="T2" fmla="*/ 0 w 976"/>
                <a:gd name="T3" fmla="*/ 0 h 583"/>
                <a:gd name="T4" fmla="*/ 583 w 976"/>
                <a:gd name="T5" fmla="*/ 583 h 583"/>
                <a:gd name="T6" fmla="*/ 976 w 976"/>
                <a:gd name="T7" fmla="*/ 583 h 583"/>
                <a:gd name="T8" fmla="*/ 583 w 976"/>
                <a:gd name="T9" fmla="*/ 583 h 583"/>
                <a:gd name="T10" fmla="*/ 0 w 976"/>
                <a:gd name="T11" fmla="*/ 0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6" h="583">
                  <a:moveTo>
                    <a:pt x="0" y="0"/>
                  </a:moveTo>
                  <a:lnTo>
                    <a:pt x="0" y="0"/>
                  </a:lnTo>
                  <a:lnTo>
                    <a:pt x="583" y="583"/>
                  </a:lnTo>
                  <a:lnTo>
                    <a:pt x="976" y="583"/>
                  </a:lnTo>
                  <a:lnTo>
                    <a:pt x="583" y="5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86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 bwMode="auto">
            <a:xfrm>
              <a:off x="6386513" y="3636963"/>
              <a:ext cx="1549400" cy="925513"/>
            </a:xfrm>
            <a:custGeom>
              <a:avLst/>
              <a:gdLst>
                <a:gd name="T0" fmla="*/ 0 w 976"/>
                <a:gd name="T1" fmla="*/ 0 h 583"/>
                <a:gd name="T2" fmla="*/ 0 w 976"/>
                <a:gd name="T3" fmla="*/ 0 h 583"/>
                <a:gd name="T4" fmla="*/ 583 w 976"/>
                <a:gd name="T5" fmla="*/ 583 h 583"/>
                <a:gd name="T6" fmla="*/ 976 w 976"/>
                <a:gd name="T7" fmla="*/ 583 h 583"/>
                <a:gd name="T8" fmla="*/ 583 w 976"/>
                <a:gd name="T9" fmla="*/ 583 h 583"/>
                <a:gd name="T10" fmla="*/ 0 w 976"/>
                <a:gd name="T11" fmla="*/ 0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6" h="583">
                  <a:moveTo>
                    <a:pt x="0" y="0"/>
                  </a:moveTo>
                  <a:lnTo>
                    <a:pt x="0" y="0"/>
                  </a:lnTo>
                  <a:lnTo>
                    <a:pt x="583" y="583"/>
                  </a:lnTo>
                  <a:lnTo>
                    <a:pt x="976" y="583"/>
                  </a:lnTo>
                  <a:lnTo>
                    <a:pt x="583" y="58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 bwMode="auto">
            <a:xfrm>
              <a:off x="5160963" y="4800601"/>
              <a:ext cx="2054225" cy="687388"/>
            </a:xfrm>
            <a:custGeom>
              <a:avLst/>
              <a:gdLst>
                <a:gd name="T0" fmla="*/ 1255 w 1294"/>
                <a:gd name="T1" fmla="*/ 0 h 433"/>
                <a:gd name="T2" fmla="*/ 1255 w 1294"/>
                <a:gd name="T3" fmla="*/ 343 h 433"/>
                <a:gd name="T4" fmla="*/ 608 w 1294"/>
                <a:gd name="T5" fmla="*/ 53 h 433"/>
                <a:gd name="T6" fmla="*/ 0 w 1294"/>
                <a:gd name="T7" fmla="*/ 327 h 433"/>
                <a:gd name="T8" fmla="*/ 0 w 1294"/>
                <a:gd name="T9" fmla="*/ 433 h 433"/>
                <a:gd name="T10" fmla="*/ 647 w 1294"/>
                <a:gd name="T11" fmla="*/ 143 h 433"/>
                <a:gd name="T12" fmla="*/ 1294 w 1294"/>
                <a:gd name="T13" fmla="*/ 433 h 433"/>
                <a:gd name="T14" fmla="*/ 1294 w 1294"/>
                <a:gd name="T15" fmla="*/ 40 h 433"/>
                <a:gd name="T16" fmla="*/ 1255 w 1294"/>
                <a:gd name="T17" fmla="*/ 0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94" h="433">
                  <a:moveTo>
                    <a:pt x="1255" y="0"/>
                  </a:moveTo>
                  <a:lnTo>
                    <a:pt x="1255" y="343"/>
                  </a:lnTo>
                  <a:lnTo>
                    <a:pt x="608" y="53"/>
                  </a:lnTo>
                  <a:lnTo>
                    <a:pt x="0" y="327"/>
                  </a:lnTo>
                  <a:lnTo>
                    <a:pt x="0" y="433"/>
                  </a:lnTo>
                  <a:lnTo>
                    <a:pt x="647" y="143"/>
                  </a:lnTo>
                  <a:lnTo>
                    <a:pt x="1294" y="433"/>
                  </a:lnTo>
                  <a:lnTo>
                    <a:pt x="1294" y="4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C5CD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 bwMode="auto">
            <a:xfrm>
              <a:off x="5160963" y="4800601"/>
              <a:ext cx="2054225" cy="687388"/>
            </a:xfrm>
            <a:custGeom>
              <a:avLst/>
              <a:gdLst>
                <a:gd name="T0" fmla="*/ 1255 w 1294"/>
                <a:gd name="T1" fmla="*/ 0 h 433"/>
                <a:gd name="T2" fmla="*/ 1255 w 1294"/>
                <a:gd name="T3" fmla="*/ 343 h 433"/>
                <a:gd name="T4" fmla="*/ 608 w 1294"/>
                <a:gd name="T5" fmla="*/ 53 h 433"/>
                <a:gd name="T6" fmla="*/ 0 w 1294"/>
                <a:gd name="T7" fmla="*/ 327 h 433"/>
                <a:gd name="T8" fmla="*/ 0 w 1294"/>
                <a:gd name="T9" fmla="*/ 433 h 433"/>
                <a:gd name="T10" fmla="*/ 647 w 1294"/>
                <a:gd name="T11" fmla="*/ 143 h 433"/>
                <a:gd name="T12" fmla="*/ 1294 w 1294"/>
                <a:gd name="T13" fmla="*/ 433 h 433"/>
                <a:gd name="T14" fmla="*/ 1294 w 1294"/>
                <a:gd name="T15" fmla="*/ 40 h 433"/>
                <a:gd name="T16" fmla="*/ 1255 w 1294"/>
                <a:gd name="T17" fmla="*/ 0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94" h="433">
                  <a:moveTo>
                    <a:pt x="1255" y="0"/>
                  </a:moveTo>
                  <a:lnTo>
                    <a:pt x="1255" y="343"/>
                  </a:lnTo>
                  <a:lnTo>
                    <a:pt x="608" y="53"/>
                  </a:lnTo>
                  <a:lnTo>
                    <a:pt x="0" y="327"/>
                  </a:lnTo>
                  <a:lnTo>
                    <a:pt x="0" y="433"/>
                  </a:lnTo>
                  <a:lnTo>
                    <a:pt x="647" y="143"/>
                  </a:lnTo>
                  <a:lnTo>
                    <a:pt x="1294" y="433"/>
                  </a:lnTo>
                  <a:lnTo>
                    <a:pt x="1294" y="40"/>
                  </a:lnTo>
                  <a:lnTo>
                    <a:pt x="125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 bwMode="auto">
            <a:xfrm>
              <a:off x="4440238" y="3575051"/>
              <a:ext cx="1485900" cy="987425"/>
            </a:xfrm>
            <a:custGeom>
              <a:avLst/>
              <a:gdLst>
                <a:gd name="T0" fmla="*/ 936 w 936"/>
                <a:gd name="T1" fmla="*/ 0 h 622"/>
                <a:gd name="T2" fmla="*/ 315 w 936"/>
                <a:gd name="T3" fmla="*/ 622 h 622"/>
                <a:gd name="T4" fmla="*/ 0 w 936"/>
                <a:gd name="T5" fmla="*/ 622 h 622"/>
                <a:gd name="T6" fmla="*/ 315 w 936"/>
                <a:gd name="T7" fmla="*/ 622 h 622"/>
                <a:gd name="T8" fmla="*/ 936 w 936"/>
                <a:gd name="T9" fmla="*/ 0 h 622"/>
                <a:gd name="T10" fmla="*/ 936 w 936"/>
                <a:gd name="T11" fmla="*/ 0 h 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6" h="622">
                  <a:moveTo>
                    <a:pt x="936" y="0"/>
                  </a:moveTo>
                  <a:lnTo>
                    <a:pt x="315" y="622"/>
                  </a:lnTo>
                  <a:lnTo>
                    <a:pt x="0" y="622"/>
                  </a:lnTo>
                  <a:lnTo>
                    <a:pt x="315" y="622"/>
                  </a:lnTo>
                  <a:lnTo>
                    <a:pt x="936" y="0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rgbClr val="A95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 bwMode="auto">
            <a:xfrm>
              <a:off x="4440238" y="3575051"/>
              <a:ext cx="1485900" cy="987425"/>
            </a:xfrm>
            <a:custGeom>
              <a:avLst/>
              <a:gdLst>
                <a:gd name="T0" fmla="*/ 936 w 936"/>
                <a:gd name="T1" fmla="*/ 0 h 622"/>
                <a:gd name="T2" fmla="*/ 315 w 936"/>
                <a:gd name="T3" fmla="*/ 622 h 622"/>
                <a:gd name="T4" fmla="*/ 0 w 936"/>
                <a:gd name="T5" fmla="*/ 622 h 622"/>
                <a:gd name="T6" fmla="*/ 315 w 936"/>
                <a:gd name="T7" fmla="*/ 622 h 622"/>
                <a:gd name="T8" fmla="*/ 936 w 936"/>
                <a:gd name="T9" fmla="*/ 0 h 622"/>
                <a:gd name="T10" fmla="*/ 936 w 936"/>
                <a:gd name="T11" fmla="*/ 0 h 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6" h="622">
                  <a:moveTo>
                    <a:pt x="936" y="0"/>
                  </a:moveTo>
                  <a:lnTo>
                    <a:pt x="315" y="622"/>
                  </a:lnTo>
                  <a:lnTo>
                    <a:pt x="0" y="622"/>
                  </a:lnTo>
                  <a:lnTo>
                    <a:pt x="315" y="622"/>
                  </a:lnTo>
                  <a:lnTo>
                    <a:pt x="936" y="0"/>
                  </a:lnTo>
                  <a:lnTo>
                    <a:pt x="93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grpSp>
          <p:nvGrpSpPr>
            <p:cNvPr id="63" name="Group 62出自【趣你的PPT】(微信:qunideppt)：最优质的PPT资源库"/>
            <p:cNvGrpSpPr/>
            <p:nvPr/>
          </p:nvGrpSpPr>
          <p:grpSpPr>
            <a:xfrm>
              <a:off x="1051549" y="2099874"/>
              <a:ext cx="2583542" cy="921071"/>
              <a:chOff x="1146629" y="1849438"/>
              <a:chExt cx="2583542" cy="921071"/>
            </a:xfrm>
          </p:grpSpPr>
          <p:sp>
            <p:nvSpPr>
              <p:cNvPr id="64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65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6" name="Group 65出自【趣你的PPT】(微信:qunideppt)：最优质的PPT资源库"/>
            <p:cNvGrpSpPr/>
            <p:nvPr/>
          </p:nvGrpSpPr>
          <p:grpSpPr>
            <a:xfrm>
              <a:off x="8720921" y="2092617"/>
              <a:ext cx="2583542" cy="935585"/>
              <a:chOff x="1146629" y="1834924"/>
              <a:chExt cx="2583542" cy="935585"/>
            </a:xfrm>
          </p:grpSpPr>
          <p:sp>
            <p:nvSpPr>
              <p:cNvPr id="67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68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6401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9" name="Group 68出自【趣你的PPT】(微信:qunideppt)：最优质的PPT资源库"/>
            <p:cNvGrpSpPr/>
            <p:nvPr/>
          </p:nvGrpSpPr>
          <p:grpSpPr>
            <a:xfrm>
              <a:off x="1051549" y="4243468"/>
              <a:ext cx="2583542" cy="921071"/>
              <a:chOff x="1146629" y="1849438"/>
              <a:chExt cx="2583542" cy="921071"/>
            </a:xfrm>
          </p:grpSpPr>
          <p:sp>
            <p:nvSpPr>
              <p:cNvPr id="70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71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72" name="Group 71出自【趣你的PPT】(微信:qunideppt)：最优质的PPT资源库"/>
            <p:cNvGrpSpPr/>
            <p:nvPr/>
          </p:nvGrpSpPr>
          <p:grpSpPr>
            <a:xfrm>
              <a:off x="8720921" y="4236211"/>
              <a:ext cx="2583542" cy="935585"/>
              <a:chOff x="1146629" y="1834924"/>
              <a:chExt cx="2583542" cy="935585"/>
            </a:xfrm>
          </p:grpSpPr>
          <p:sp>
            <p:nvSpPr>
              <p:cNvPr id="73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74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6401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。快来加入我们。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43" name="Group 42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44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46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153838687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1003993" y="1532731"/>
            <a:ext cx="1131378" cy="113137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2905860" y="1532731"/>
            <a:ext cx="1131378" cy="11313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4911964" y="1532731"/>
            <a:ext cx="1131378" cy="113137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6932002" y="1532731"/>
            <a:ext cx="1131378" cy="11313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pic>
        <p:nvPicPr>
          <p:cNvPr id="31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2936" y="1842215"/>
            <a:ext cx="469510" cy="512409"/>
          </a:xfrm>
          <a:prstGeom prst="rect">
            <a:avLst/>
          </a:prstGeom>
        </p:spPr>
      </p:pic>
      <p:pic>
        <p:nvPicPr>
          <p:cNvPr id="32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214" y="1842214"/>
            <a:ext cx="478670" cy="512410"/>
          </a:xfrm>
          <a:prstGeom prst="rect">
            <a:avLst/>
          </a:prstGeom>
        </p:spPr>
      </p:pic>
      <p:pic>
        <p:nvPicPr>
          <p:cNvPr id="33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1350690" y="1879427"/>
            <a:ext cx="437984" cy="437984"/>
          </a:xfrm>
          <a:prstGeom prst="rect">
            <a:avLst/>
          </a:prstGeom>
        </p:spPr>
      </p:pic>
      <p:pic>
        <p:nvPicPr>
          <p:cNvPr id="34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lum bright="70000" contrast="-70000"/>
          </a:blip>
          <a:stretch>
            <a:fillRect/>
          </a:stretch>
        </p:blipFill>
        <p:spPr>
          <a:xfrm>
            <a:off x="5266733" y="1892171"/>
            <a:ext cx="421840" cy="412495"/>
          </a:xfrm>
          <a:prstGeom prst="rect">
            <a:avLst/>
          </a:prstGeom>
        </p:spPr>
      </p:pic>
      <p:cxnSp>
        <p:nvCxnSpPr>
          <p:cNvPr id="6" name="出自【趣你的PPT】(微信:qunideppt)：最优质的PPT资源库"/>
          <p:cNvCxnSpPr/>
          <p:nvPr/>
        </p:nvCxnSpPr>
        <p:spPr>
          <a:xfrm>
            <a:off x="1003993" y="3236992"/>
            <a:ext cx="113137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出自【趣你的PPT】(微信:qunideppt)：最优质的PPT资源库"/>
          <p:cNvSpPr txBox="1"/>
          <p:nvPr/>
        </p:nvSpPr>
        <p:spPr>
          <a:xfrm>
            <a:off x="1092629" y="2908243"/>
            <a:ext cx="95410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Microsoft YaHei UI" panose="020B0503020204020204" pitchFamily="34" charset="-122"/>
              </a:rPr>
              <a:t>您的标题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47207" y="3443885"/>
            <a:ext cx="156225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1216817">
              <a:lnSpc>
                <a:spcPct val="120000"/>
              </a:lnSpc>
              <a:spcBef>
                <a:spcPct val="20000"/>
              </a:spcBef>
              <a:defRPr sz="16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1200" dirty="0"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ym typeface="Arial" panose="020B0604020202020204" pitchFamily="34" charset="0"/>
              </a:rPr>
              <a:t>。快来加入我们。</a:t>
            </a:r>
            <a:endParaRPr lang="en-US" altLang="zh-CN" sz="1200" dirty="0">
              <a:sym typeface="Arial" panose="020B0604020202020204" pitchFamily="34" charset="0"/>
            </a:endParaRPr>
          </a:p>
        </p:txBody>
      </p:sp>
      <p:cxnSp>
        <p:nvCxnSpPr>
          <p:cNvPr id="46" name="出自【趣你的PPT】(微信:qunideppt)：最优质的PPT资源库"/>
          <p:cNvCxnSpPr/>
          <p:nvPr/>
        </p:nvCxnSpPr>
        <p:spPr>
          <a:xfrm>
            <a:off x="2966436" y="3236992"/>
            <a:ext cx="113137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出自【趣你的PPT】(微信:qunideppt)：最优质的PPT资源库"/>
          <p:cNvSpPr txBox="1"/>
          <p:nvPr/>
        </p:nvSpPr>
        <p:spPr>
          <a:xfrm>
            <a:off x="3055073" y="2908243"/>
            <a:ext cx="95410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Microsoft YaHei UI" panose="020B0503020204020204" pitchFamily="34" charset="-122"/>
              </a:rPr>
              <a:t>您的标题</a:t>
            </a: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2809650" y="3443884"/>
            <a:ext cx="156225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defTabSz="1216817">
              <a:lnSpc>
                <a:spcPct val="120000"/>
              </a:lnSpc>
              <a:spcBef>
                <a:spcPct val="20000"/>
              </a:spcBef>
              <a:defRPr sz="16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sz="1200" dirty="0"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ym typeface="Arial" panose="020B0604020202020204" pitchFamily="34" charset="0"/>
              </a:rPr>
              <a:t>。快来加入我们。</a:t>
            </a:r>
            <a:endParaRPr lang="en-US" altLang="zh-CN" sz="1200" dirty="0">
              <a:sym typeface="Arial" panose="020B0604020202020204" pitchFamily="34" charset="0"/>
            </a:endParaRPr>
          </a:p>
        </p:txBody>
      </p:sp>
      <p:cxnSp>
        <p:nvCxnSpPr>
          <p:cNvPr id="50" name="出自【趣你的PPT】(微信:qunideppt)：最优质的PPT资源库"/>
          <p:cNvCxnSpPr/>
          <p:nvPr/>
        </p:nvCxnSpPr>
        <p:spPr>
          <a:xfrm>
            <a:off x="4928880" y="3236992"/>
            <a:ext cx="113137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出自【趣你的PPT】(微信:qunideppt)：最优质的PPT资源库"/>
          <p:cNvSpPr txBox="1"/>
          <p:nvPr/>
        </p:nvSpPr>
        <p:spPr>
          <a:xfrm>
            <a:off x="5017516" y="2908243"/>
            <a:ext cx="95410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Microsoft YaHei UI" panose="020B0503020204020204" pitchFamily="34" charset="-122"/>
              </a:rPr>
              <a:t>您的标题</a:t>
            </a: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4772094" y="3443884"/>
            <a:ext cx="156225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defTabSz="1216817">
              <a:lnSpc>
                <a:spcPct val="120000"/>
              </a:lnSpc>
              <a:spcBef>
                <a:spcPct val="20000"/>
              </a:spcBef>
              <a:defRPr sz="16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sz="1200" dirty="0"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ym typeface="Arial" panose="020B0604020202020204" pitchFamily="34" charset="0"/>
              </a:rPr>
              <a:t>。快来加入我们。</a:t>
            </a:r>
            <a:endParaRPr lang="en-US" altLang="zh-CN" sz="1200" dirty="0">
              <a:sym typeface="Arial" panose="020B0604020202020204" pitchFamily="34" charset="0"/>
            </a:endParaRPr>
          </a:p>
        </p:txBody>
      </p:sp>
      <p:cxnSp>
        <p:nvCxnSpPr>
          <p:cNvPr id="54" name="出自【趣你的PPT】(微信:qunideppt)：最优质的PPT资源库"/>
          <p:cNvCxnSpPr/>
          <p:nvPr/>
        </p:nvCxnSpPr>
        <p:spPr>
          <a:xfrm>
            <a:off x="6891322" y="3236992"/>
            <a:ext cx="113137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出自【趣你的PPT】(微信:qunideppt)：最优质的PPT资源库"/>
          <p:cNvSpPr txBox="1"/>
          <p:nvPr/>
        </p:nvSpPr>
        <p:spPr>
          <a:xfrm>
            <a:off x="6979959" y="2908243"/>
            <a:ext cx="95410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Microsoft YaHei UI" panose="020B0503020204020204" pitchFamily="34" charset="-122"/>
              </a:rPr>
              <a:t>您的标题</a:t>
            </a: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6734536" y="3443884"/>
            <a:ext cx="156225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defTabSz="1216817">
              <a:lnSpc>
                <a:spcPct val="120000"/>
              </a:lnSpc>
              <a:spcBef>
                <a:spcPct val="20000"/>
              </a:spcBef>
              <a:defRPr sz="16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sz="1200" dirty="0"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ym typeface="Arial" panose="020B0604020202020204" pitchFamily="34" charset="0"/>
              </a:rPr>
              <a:t>。快来加入我们。</a:t>
            </a:r>
            <a:endParaRPr lang="en-US" altLang="zh-CN" sz="1200" dirty="0">
              <a:sym typeface="Arial" panose="020B0604020202020204" pitchFamily="34" charset="0"/>
            </a:endParaRPr>
          </a:p>
        </p:txBody>
      </p: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25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7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19225241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192436" y="1796143"/>
            <a:ext cx="6759131" cy="2358360"/>
            <a:chOff x="1859028" y="2394857"/>
            <a:chExt cx="9012174" cy="3144480"/>
          </a:xfrm>
        </p:grpSpPr>
        <p:sp>
          <p:nvSpPr>
            <p:cNvPr id="17" name="出自【趣你的PPT】(微信:qunideppt)：最优质的PPT资源库"/>
            <p:cNvSpPr/>
            <p:nvPr/>
          </p:nvSpPr>
          <p:spPr bwMode="auto">
            <a:xfrm>
              <a:off x="1902944" y="2394857"/>
              <a:ext cx="2004548" cy="2261054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  <a:rou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 bwMode="auto">
            <a:xfrm>
              <a:off x="4047345" y="2394857"/>
              <a:ext cx="2004548" cy="2261054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  <a:rou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 bwMode="auto">
            <a:xfrm>
              <a:off x="6191746" y="2394857"/>
              <a:ext cx="2004548" cy="2261054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  <a:rou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 bwMode="auto">
            <a:xfrm>
              <a:off x="8336147" y="2394857"/>
              <a:ext cx="2004548" cy="2261054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  <a:rou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grpSp>
          <p:nvGrpSpPr>
            <p:cNvPr id="49" name="Group 48出自【趣你的PPT】(微信:qunideppt)：最优质的PPT资源库"/>
            <p:cNvGrpSpPr/>
            <p:nvPr/>
          </p:nvGrpSpPr>
          <p:grpSpPr>
            <a:xfrm>
              <a:off x="6604800" y="2900162"/>
              <a:ext cx="1198386" cy="1125098"/>
              <a:chOff x="5554663" y="4919663"/>
              <a:chExt cx="1401763" cy="1316037"/>
            </a:xfrm>
          </p:grpSpPr>
          <p:sp>
            <p:nvSpPr>
              <p:cNvPr id="2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554663" y="5438775"/>
                <a:ext cx="796925" cy="796925"/>
              </a:xfrm>
              <a:custGeom>
                <a:avLst/>
                <a:gdLst>
                  <a:gd name="T0" fmla="*/ 190 w 212"/>
                  <a:gd name="T1" fmla="*/ 93 h 212"/>
                  <a:gd name="T2" fmla="*/ 188 w 212"/>
                  <a:gd name="T3" fmla="*/ 82 h 212"/>
                  <a:gd name="T4" fmla="*/ 205 w 212"/>
                  <a:gd name="T5" fmla="*/ 67 h 212"/>
                  <a:gd name="T6" fmla="*/ 195 w 212"/>
                  <a:gd name="T7" fmla="*/ 48 h 212"/>
                  <a:gd name="T8" fmla="*/ 173 w 212"/>
                  <a:gd name="T9" fmla="*/ 53 h 212"/>
                  <a:gd name="T10" fmla="*/ 165 w 212"/>
                  <a:gd name="T11" fmla="*/ 44 h 212"/>
                  <a:gd name="T12" fmla="*/ 172 w 212"/>
                  <a:gd name="T13" fmla="*/ 23 h 212"/>
                  <a:gd name="T14" fmla="*/ 163 w 212"/>
                  <a:gd name="T15" fmla="*/ 17 h 212"/>
                  <a:gd name="T16" fmla="*/ 154 w 212"/>
                  <a:gd name="T17" fmla="*/ 12 h 212"/>
                  <a:gd name="T18" fmla="*/ 138 w 212"/>
                  <a:gd name="T19" fmla="*/ 27 h 212"/>
                  <a:gd name="T20" fmla="*/ 127 w 212"/>
                  <a:gd name="T21" fmla="*/ 23 h 212"/>
                  <a:gd name="T22" fmla="*/ 122 w 212"/>
                  <a:gd name="T23" fmla="*/ 1 h 212"/>
                  <a:gd name="T24" fmla="*/ 101 w 212"/>
                  <a:gd name="T25" fmla="*/ 0 h 212"/>
                  <a:gd name="T26" fmla="*/ 94 w 212"/>
                  <a:gd name="T27" fmla="*/ 22 h 212"/>
                  <a:gd name="T28" fmla="*/ 83 w 212"/>
                  <a:gd name="T29" fmla="*/ 24 h 212"/>
                  <a:gd name="T30" fmla="*/ 68 w 212"/>
                  <a:gd name="T31" fmla="*/ 8 h 212"/>
                  <a:gd name="T32" fmla="*/ 49 w 212"/>
                  <a:gd name="T33" fmla="*/ 17 h 212"/>
                  <a:gd name="T34" fmla="*/ 54 w 212"/>
                  <a:gd name="T35" fmla="*/ 39 h 212"/>
                  <a:gd name="T36" fmla="*/ 45 w 212"/>
                  <a:gd name="T37" fmla="*/ 47 h 212"/>
                  <a:gd name="T38" fmla="*/ 24 w 212"/>
                  <a:gd name="T39" fmla="*/ 40 h 212"/>
                  <a:gd name="T40" fmla="*/ 17 w 212"/>
                  <a:gd name="T41" fmla="*/ 49 h 212"/>
                  <a:gd name="T42" fmla="*/ 12 w 212"/>
                  <a:gd name="T43" fmla="*/ 58 h 212"/>
                  <a:gd name="T44" fmla="*/ 28 w 212"/>
                  <a:gd name="T45" fmla="*/ 75 h 212"/>
                  <a:gd name="T46" fmla="*/ 24 w 212"/>
                  <a:gd name="T47" fmla="*/ 86 h 212"/>
                  <a:gd name="T48" fmla="*/ 2 w 212"/>
                  <a:gd name="T49" fmla="*/ 90 h 212"/>
                  <a:gd name="T50" fmla="*/ 1 w 212"/>
                  <a:gd name="T51" fmla="*/ 111 h 212"/>
                  <a:gd name="T52" fmla="*/ 23 w 212"/>
                  <a:gd name="T53" fmla="*/ 118 h 212"/>
                  <a:gd name="T54" fmla="*/ 25 w 212"/>
                  <a:gd name="T55" fmla="*/ 129 h 212"/>
                  <a:gd name="T56" fmla="*/ 8 w 212"/>
                  <a:gd name="T57" fmla="*/ 145 h 212"/>
                  <a:gd name="T58" fmla="*/ 18 w 212"/>
                  <a:gd name="T59" fmla="*/ 164 h 212"/>
                  <a:gd name="T60" fmla="*/ 40 w 212"/>
                  <a:gd name="T61" fmla="*/ 158 h 212"/>
                  <a:gd name="T62" fmla="*/ 48 w 212"/>
                  <a:gd name="T63" fmla="*/ 167 h 212"/>
                  <a:gd name="T64" fmla="*/ 41 w 212"/>
                  <a:gd name="T65" fmla="*/ 189 h 212"/>
                  <a:gd name="T66" fmla="*/ 49 w 212"/>
                  <a:gd name="T67" fmla="*/ 195 h 212"/>
                  <a:gd name="T68" fmla="*/ 59 w 212"/>
                  <a:gd name="T69" fmla="*/ 200 h 212"/>
                  <a:gd name="T70" fmla="*/ 76 w 212"/>
                  <a:gd name="T71" fmla="*/ 184 h 212"/>
                  <a:gd name="T72" fmla="*/ 87 w 212"/>
                  <a:gd name="T73" fmla="*/ 188 h 212"/>
                  <a:gd name="T74" fmla="*/ 91 w 212"/>
                  <a:gd name="T75" fmla="*/ 210 h 212"/>
                  <a:gd name="T76" fmla="*/ 112 w 212"/>
                  <a:gd name="T77" fmla="*/ 211 h 212"/>
                  <a:gd name="T78" fmla="*/ 119 w 212"/>
                  <a:gd name="T79" fmla="*/ 189 h 212"/>
                  <a:gd name="T80" fmla="*/ 130 w 212"/>
                  <a:gd name="T81" fmla="*/ 187 h 212"/>
                  <a:gd name="T82" fmla="*/ 146 w 212"/>
                  <a:gd name="T83" fmla="*/ 204 h 212"/>
                  <a:gd name="T84" fmla="*/ 165 w 212"/>
                  <a:gd name="T85" fmla="*/ 194 h 212"/>
                  <a:gd name="T86" fmla="*/ 159 w 212"/>
                  <a:gd name="T87" fmla="*/ 172 h 212"/>
                  <a:gd name="T88" fmla="*/ 168 w 212"/>
                  <a:gd name="T89" fmla="*/ 164 h 212"/>
                  <a:gd name="T90" fmla="*/ 189 w 212"/>
                  <a:gd name="T91" fmla="*/ 171 h 212"/>
                  <a:gd name="T92" fmla="*/ 195 w 212"/>
                  <a:gd name="T93" fmla="*/ 163 h 212"/>
                  <a:gd name="T94" fmla="*/ 201 w 212"/>
                  <a:gd name="T95" fmla="*/ 153 h 212"/>
                  <a:gd name="T96" fmla="*/ 185 w 212"/>
                  <a:gd name="T97" fmla="*/ 137 h 212"/>
                  <a:gd name="T98" fmla="*/ 189 w 212"/>
                  <a:gd name="T99" fmla="*/ 126 h 212"/>
                  <a:gd name="T100" fmla="*/ 211 w 212"/>
                  <a:gd name="T101" fmla="*/ 121 h 212"/>
                  <a:gd name="T102" fmla="*/ 212 w 212"/>
                  <a:gd name="T103" fmla="*/ 100 h 212"/>
                  <a:gd name="T104" fmla="*/ 190 w 212"/>
                  <a:gd name="T105" fmla="*/ 93 h 212"/>
                  <a:gd name="T106" fmla="*/ 163 w 212"/>
                  <a:gd name="T107" fmla="*/ 142 h 212"/>
                  <a:gd name="T108" fmla="*/ 70 w 212"/>
                  <a:gd name="T109" fmla="*/ 163 h 212"/>
                  <a:gd name="T110" fmla="*/ 49 w 212"/>
                  <a:gd name="T111" fmla="*/ 70 h 212"/>
                  <a:gd name="T112" fmla="*/ 143 w 212"/>
                  <a:gd name="T113" fmla="*/ 49 h 212"/>
                  <a:gd name="T114" fmla="*/ 163 w 212"/>
                  <a:gd name="T115" fmla="*/ 14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12" h="212">
                    <a:moveTo>
                      <a:pt x="190" y="93"/>
                    </a:moveTo>
                    <a:cubicBezTo>
                      <a:pt x="190" y="89"/>
                      <a:pt x="189" y="86"/>
                      <a:pt x="188" y="82"/>
                    </a:cubicBezTo>
                    <a:cubicBezTo>
                      <a:pt x="205" y="67"/>
                      <a:pt x="205" y="67"/>
                      <a:pt x="205" y="67"/>
                    </a:cubicBezTo>
                    <a:cubicBezTo>
                      <a:pt x="202" y="60"/>
                      <a:pt x="199" y="54"/>
                      <a:pt x="195" y="48"/>
                    </a:cubicBezTo>
                    <a:cubicBezTo>
                      <a:pt x="173" y="53"/>
                      <a:pt x="173" y="53"/>
                      <a:pt x="173" y="53"/>
                    </a:cubicBezTo>
                    <a:cubicBezTo>
                      <a:pt x="170" y="50"/>
                      <a:pt x="168" y="47"/>
                      <a:pt x="165" y="44"/>
                    </a:cubicBezTo>
                    <a:cubicBezTo>
                      <a:pt x="172" y="23"/>
                      <a:pt x="172" y="23"/>
                      <a:pt x="172" y="23"/>
                    </a:cubicBezTo>
                    <a:cubicBezTo>
                      <a:pt x="169" y="21"/>
                      <a:pt x="166" y="19"/>
                      <a:pt x="163" y="17"/>
                    </a:cubicBezTo>
                    <a:cubicBezTo>
                      <a:pt x="160" y="15"/>
                      <a:pt x="157" y="13"/>
                      <a:pt x="154" y="12"/>
                    </a:cubicBezTo>
                    <a:cubicBezTo>
                      <a:pt x="138" y="27"/>
                      <a:pt x="138" y="27"/>
                      <a:pt x="138" y="27"/>
                    </a:cubicBezTo>
                    <a:cubicBezTo>
                      <a:pt x="134" y="26"/>
                      <a:pt x="130" y="24"/>
                      <a:pt x="127" y="23"/>
                    </a:cubicBezTo>
                    <a:cubicBezTo>
                      <a:pt x="122" y="1"/>
                      <a:pt x="122" y="1"/>
                      <a:pt x="122" y="1"/>
                    </a:cubicBezTo>
                    <a:cubicBezTo>
                      <a:pt x="115" y="0"/>
                      <a:pt x="108" y="0"/>
                      <a:pt x="101" y="0"/>
                    </a:cubicBezTo>
                    <a:cubicBezTo>
                      <a:pt x="94" y="22"/>
                      <a:pt x="94" y="22"/>
                      <a:pt x="94" y="22"/>
                    </a:cubicBezTo>
                    <a:cubicBezTo>
                      <a:pt x="90" y="23"/>
                      <a:pt x="87" y="23"/>
                      <a:pt x="83" y="24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1" y="10"/>
                      <a:pt x="55" y="13"/>
                      <a:pt x="49" y="17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1" y="42"/>
                      <a:pt x="48" y="44"/>
                      <a:pt x="45" y="47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2" y="43"/>
                      <a:pt x="19" y="46"/>
                      <a:pt x="17" y="49"/>
                    </a:cubicBezTo>
                    <a:cubicBezTo>
                      <a:pt x="15" y="52"/>
                      <a:pt x="14" y="55"/>
                      <a:pt x="12" y="58"/>
                    </a:cubicBezTo>
                    <a:cubicBezTo>
                      <a:pt x="28" y="75"/>
                      <a:pt x="28" y="75"/>
                      <a:pt x="28" y="75"/>
                    </a:cubicBezTo>
                    <a:cubicBezTo>
                      <a:pt x="27" y="78"/>
                      <a:pt x="25" y="82"/>
                      <a:pt x="24" y="86"/>
                    </a:cubicBezTo>
                    <a:cubicBezTo>
                      <a:pt x="2" y="90"/>
                      <a:pt x="2" y="90"/>
                      <a:pt x="2" y="90"/>
                    </a:cubicBezTo>
                    <a:cubicBezTo>
                      <a:pt x="1" y="97"/>
                      <a:pt x="0" y="104"/>
                      <a:pt x="1" y="111"/>
                    </a:cubicBezTo>
                    <a:cubicBezTo>
                      <a:pt x="23" y="118"/>
                      <a:pt x="23" y="118"/>
                      <a:pt x="23" y="118"/>
                    </a:cubicBezTo>
                    <a:cubicBezTo>
                      <a:pt x="24" y="122"/>
                      <a:pt x="24" y="126"/>
                      <a:pt x="25" y="129"/>
                    </a:cubicBezTo>
                    <a:cubicBezTo>
                      <a:pt x="8" y="145"/>
                      <a:pt x="8" y="145"/>
                      <a:pt x="8" y="145"/>
                    </a:cubicBezTo>
                    <a:cubicBezTo>
                      <a:pt x="11" y="151"/>
                      <a:pt x="14" y="158"/>
                      <a:pt x="18" y="164"/>
                    </a:cubicBezTo>
                    <a:cubicBezTo>
                      <a:pt x="40" y="158"/>
                      <a:pt x="40" y="158"/>
                      <a:pt x="40" y="158"/>
                    </a:cubicBezTo>
                    <a:cubicBezTo>
                      <a:pt x="43" y="161"/>
                      <a:pt x="45" y="164"/>
                      <a:pt x="48" y="167"/>
                    </a:cubicBezTo>
                    <a:cubicBezTo>
                      <a:pt x="41" y="189"/>
                      <a:pt x="41" y="189"/>
                      <a:pt x="41" y="189"/>
                    </a:cubicBezTo>
                    <a:cubicBezTo>
                      <a:pt x="44" y="191"/>
                      <a:pt x="46" y="193"/>
                      <a:pt x="49" y="195"/>
                    </a:cubicBezTo>
                    <a:cubicBezTo>
                      <a:pt x="52" y="197"/>
                      <a:pt x="56" y="199"/>
                      <a:pt x="59" y="200"/>
                    </a:cubicBezTo>
                    <a:cubicBezTo>
                      <a:pt x="76" y="184"/>
                      <a:pt x="76" y="184"/>
                      <a:pt x="76" y="184"/>
                    </a:cubicBezTo>
                    <a:cubicBezTo>
                      <a:pt x="79" y="186"/>
                      <a:pt x="83" y="187"/>
                      <a:pt x="87" y="188"/>
                    </a:cubicBezTo>
                    <a:cubicBezTo>
                      <a:pt x="91" y="210"/>
                      <a:pt x="91" y="210"/>
                      <a:pt x="91" y="210"/>
                    </a:cubicBezTo>
                    <a:cubicBezTo>
                      <a:pt x="98" y="212"/>
                      <a:pt x="105" y="212"/>
                      <a:pt x="112" y="211"/>
                    </a:cubicBezTo>
                    <a:cubicBezTo>
                      <a:pt x="119" y="189"/>
                      <a:pt x="119" y="189"/>
                      <a:pt x="119" y="189"/>
                    </a:cubicBezTo>
                    <a:cubicBezTo>
                      <a:pt x="123" y="189"/>
                      <a:pt x="127" y="188"/>
                      <a:pt x="130" y="187"/>
                    </a:cubicBezTo>
                    <a:cubicBezTo>
                      <a:pt x="146" y="204"/>
                      <a:pt x="146" y="204"/>
                      <a:pt x="146" y="204"/>
                    </a:cubicBezTo>
                    <a:cubicBezTo>
                      <a:pt x="152" y="201"/>
                      <a:pt x="159" y="198"/>
                      <a:pt x="165" y="194"/>
                    </a:cubicBezTo>
                    <a:cubicBezTo>
                      <a:pt x="159" y="172"/>
                      <a:pt x="159" y="172"/>
                      <a:pt x="159" y="172"/>
                    </a:cubicBezTo>
                    <a:cubicBezTo>
                      <a:pt x="162" y="169"/>
                      <a:pt x="165" y="167"/>
                      <a:pt x="168" y="164"/>
                    </a:cubicBezTo>
                    <a:cubicBezTo>
                      <a:pt x="189" y="171"/>
                      <a:pt x="189" y="171"/>
                      <a:pt x="189" y="171"/>
                    </a:cubicBezTo>
                    <a:cubicBezTo>
                      <a:pt x="191" y="169"/>
                      <a:pt x="193" y="166"/>
                      <a:pt x="195" y="163"/>
                    </a:cubicBezTo>
                    <a:cubicBezTo>
                      <a:pt x="197" y="160"/>
                      <a:pt x="199" y="156"/>
                      <a:pt x="201" y="153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7" y="133"/>
                      <a:pt x="188" y="129"/>
                      <a:pt x="189" y="126"/>
                    </a:cubicBezTo>
                    <a:cubicBezTo>
                      <a:pt x="211" y="121"/>
                      <a:pt x="211" y="121"/>
                      <a:pt x="211" y="121"/>
                    </a:cubicBezTo>
                    <a:cubicBezTo>
                      <a:pt x="212" y="114"/>
                      <a:pt x="212" y="107"/>
                      <a:pt x="212" y="100"/>
                    </a:cubicBezTo>
                    <a:lnTo>
                      <a:pt x="190" y="93"/>
                    </a:lnTo>
                    <a:close/>
                    <a:moveTo>
                      <a:pt x="163" y="142"/>
                    </a:moveTo>
                    <a:cubicBezTo>
                      <a:pt x="143" y="174"/>
                      <a:pt x="101" y="183"/>
                      <a:pt x="70" y="163"/>
                    </a:cubicBezTo>
                    <a:cubicBezTo>
                      <a:pt x="38" y="143"/>
                      <a:pt x="29" y="101"/>
                      <a:pt x="49" y="70"/>
                    </a:cubicBezTo>
                    <a:cubicBezTo>
                      <a:pt x="70" y="38"/>
                      <a:pt x="111" y="29"/>
                      <a:pt x="143" y="49"/>
                    </a:cubicBezTo>
                    <a:cubicBezTo>
                      <a:pt x="174" y="69"/>
                      <a:pt x="183" y="111"/>
                      <a:pt x="163" y="14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2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296026" y="5364163"/>
                <a:ext cx="660400" cy="660400"/>
              </a:xfrm>
              <a:custGeom>
                <a:avLst/>
                <a:gdLst>
                  <a:gd name="T0" fmla="*/ 156 w 176"/>
                  <a:gd name="T1" fmla="*/ 88 h 176"/>
                  <a:gd name="T2" fmla="*/ 176 w 176"/>
                  <a:gd name="T3" fmla="*/ 75 h 176"/>
                  <a:gd name="T4" fmla="*/ 172 w 176"/>
                  <a:gd name="T5" fmla="*/ 58 h 176"/>
                  <a:gd name="T6" fmla="*/ 147 w 176"/>
                  <a:gd name="T7" fmla="*/ 55 h 176"/>
                  <a:gd name="T8" fmla="*/ 138 w 176"/>
                  <a:gd name="T9" fmla="*/ 43 h 176"/>
                  <a:gd name="T10" fmla="*/ 144 w 176"/>
                  <a:gd name="T11" fmla="*/ 20 h 176"/>
                  <a:gd name="T12" fmla="*/ 136 w 176"/>
                  <a:gd name="T13" fmla="*/ 14 h 176"/>
                  <a:gd name="T14" fmla="*/ 128 w 176"/>
                  <a:gd name="T15" fmla="*/ 10 h 176"/>
                  <a:gd name="T16" fmla="*/ 109 w 176"/>
                  <a:gd name="T17" fmla="*/ 24 h 176"/>
                  <a:gd name="T18" fmla="*/ 94 w 176"/>
                  <a:gd name="T19" fmla="*/ 21 h 176"/>
                  <a:gd name="T20" fmla="*/ 81 w 176"/>
                  <a:gd name="T21" fmla="*/ 0 h 176"/>
                  <a:gd name="T22" fmla="*/ 64 w 176"/>
                  <a:gd name="T23" fmla="*/ 4 h 176"/>
                  <a:gd name="T24" fmla="*/ 61 w 176"/>
                  <a:gd name="T25" fmla="*/ 27 h 176"/>
                  <a:gd name="T26" fmla="*/ 45 w 176"/>
                  <a:gd name="T27" fmla="*/ 37 h 176"/>
                  <a:gd name="T28" fmla="*/ 21 w 176"/>
                  <a:gd name="T29" fmla="*/ 31 h 176"/>
                  <a:gd name="T30" fmla="*/ 14 w 176"/>
                  <a:gd name="T31" fmla="*/ 41 h 176"/>
                  <a:gd name="T32" fmla="*/ 12 w 176"/>
                  <a:gd name="T33" fmla="*/ 44 h 176"/>
                  <a:gd name="T34" fmla="*/ 26 w 176"/>
                  <a:gd name="T35" fmla="*/ 62 h 176"/>
                  <a:gd name="T36" fmla="*/ 21 w 176"/>
                  <a:gd name="T37" fmla="*/ 85 h 176"/>
                  <a:gd name="T38" fmla="*/ 0 w 176"/>
                  <a:gd name="T39" fmla="*/ 98 h 176"/>
                  <a:gd name="T40" fmla="*/ 3 w 176"/>
                  <a:gd name="T41" fmla="*/ 111 h 176"/>
                  <a:gd name="T42" fmla="*/ 26 w 176"/>
                  <a:gd name="T43" fmla="*/ 114 h 176"/>
                  <a:gd name="T44" fmla="*/ 41 w 176"/>
                  <a:gd name="T45" fmla="*/ 137 h 176"/>
                  <a:gd name="T46" fmla="*/ 36 w 176"/>
                  <a:gd name="T47" fmla="*/ 160 h 176"/>
                  <a:gd name="T48" fmla="*/ 41 w 176"/>
                  <a:gd name="T49" fmla="*/ 164 h 176"/>
                  <a:gd name="T50" fmla="*/ 46 w 176"/>
                  <a:gd name="T51" fmla="*/ 167 h 176"/>
                  <a:gd name="T52" fmla="*/ 65 w 176"/>
                  <a:gd name="T53" fmla="*/ 152 h 176"/>
                  <a:gd name="T54" fmla="*/ 92 w 176"/>
                  <a:gd name="T55" fmla="*/ 156 h 176"/>
                  <a:gd name="T56" fmla="*/ 104 w 176"/>
                  <a:gd name="T57" fmla="*/ 176 h 176"/>
                  <a:gd name="T58" fmla="*/ 117 w 176"/>
                  <a:gd name="T59" fmla="*/ 173 h 176"/>
                  <a:gd name="T60" fmla="*/ 120 w 176"/>
                  <a:gd name="T61" fmla="*/ 149 h 176"/>
                  <a:gd name="T62" fmla="*/ 139 w 176"/>
                  <a:gd name="T63" fmla="*/ 134 h 176"/>
                  <a:gd name="T64" fmla="*/ 162 w 176"/>
                  <a:gd name="T65" fmla="*/ 139 h 176"/>
                  <a:gd name="T66" fmla="*/ 163 w 176"/>
                  <a:gd name="T67" fmla="*/ 137 h 176"/>
                  <a:gd name="T68" fmla="*/ 169 w 176"/>
                  <a:gd name="T69" fmla="*/ 126 h 176"/>
                  <a:gd name="T70" fmla="*/ 154 w 176"/>
                  <a:gd name="T71" fmla="*/ 106 h 176"/>
                  <a:gd name="T72" fmla="*/ 156 w 176"/>
                  <a:gd name="T73" fmla="*/ 88 h 176"/>
                  <a:gd name="T74" fmla="*/ 131 w 176"/>
                  <a:gd name="T75" fmla="*/ 116 h 176"/>
                  <a:gd name="T76" fmla="*/ 61 w 176"/>
                  <a:gd name="T77" fmla="*/ 131 h 176"/>
                  <a:gd name="T78" fmla="*/ 46 w 176"/>
                  <a:gd name="T79" fmla="*/ 61 h 176"/>
                  <a:gd name="T80" fmla="*/ 116 w 176"/>
                  <a:gd name="T81" fmla="*/ 46 h 176"/>
                  <a:gd name="T82" fmla="*/ 131 w 176"/>
                  <a:gd name="T83" fmla="*/ 11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6" h="176">
                    <a:moveTo>
                      <a:pt x="156" y="88"/>
                    </a:moveTo>
                    <a:cubicBezTo>
                      <a:pt x="176" y="75"/>
                      <a:pt x="176" y="75"/>
                      <a:pt x="176" y="75"/>
                    </a:cubicBezTo>
                    <a:cubicBezTo>
                      <a:pt x="175" y="69"/>
                      <a:pt x="174" y="64"/>
                      <a:pt x="172" y="58"/>
                    </a:cubicBezTo>
                    <a:cubicBezTo>
                      <a:pt x="147" y="55"/>
                      <a:pt x="147" y="55"/>
                      <a:pt x="147" y="55"/>
                    </a:cubicBezTo>
                    <a:cubicBezTo>
                      <a:pt x="145" y="51"/>
                      <a:pt x="142" y="47"/>
                      <a:pt x="138" y="43"/>
                    </a:cubicBezTo>
                    <a:cubicBezTo>
                      <a:pt x="144" y="20"/>
                      <a:pt x="144" y="20"/>
                      <a:pt x="144" y="20"/>
                    </a:cubicBezTo>
                    <a:cubicBezTo>
                      <a:pt x="141" y="18"/>
                      <a:pt x="139" y="16"/>
                      <a:pt x="136" y="14"/>
                    </a:cubicBezTo>
                    <a:cubicBezTo>
                      <a:pt x="134" y="12"/>
                      <a:pt x="131" y="11"/>
                      <a:pt x="128" y="10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104" y="23"/>
                      <a:pt x="99" y="22"/>
                      <a:pt x="94" y="21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76" y="1"/>
                      <a:pt x="70" y="2"/>
                      <a:pt x="64" y="4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55" y="29"/>
                      <a:pt x="50" y="33"/>
                      <a:pt x="45" y="37"/>
                    </a:cubicBezTo>
                    <a:cubicBezTo>
                      <a:pt x="21" y="31"/>
                      <a:pt x="21" y="31"/>
                      <a:pt x="21" y="31"/>
                    </a:cubicBezTo>
                    <a:cubicBezTo>
                      <a:pt x="18" y="34"/>
                      <a:pt x="16" y="38"/>
                      <a:pt x="14" y="41"/>
                    </a:cubicBezTo>
                    <a:cubicBezTo>
                      <a:pt x="13" y="42"/>
                      <a:pt x="13" y="43"/>
                      <a:pt x="12" y="44"/>
                    </a:cubicBezTo>
                    <a:cubicBezTo>
                      <a:pt x="26" y="62"/>
                      <a:pt x="26" y="62"/>
                      <a:pt x="26" y="62"/>
                    </a:cubicBezTo>
                    <a:cubicBezTo>
                      <a:pt x="23" y="70"/>
                      <a:pt x="22" y="77"/>
                      <a:pt x="21" y="85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1" y="103"/>
                      <a:pt x="1" y="107"/>
                      <a:pt x="3" y="111"/>
                    </a:cubicBezTo>
                    <a:cubicBezTo>
                      <a:pt x="26" y="114"/>
                      <a:pt x="26" y="114"/>
                      <a:pt x="26" y="114"/>
                    </a:cubicBezTo>
                    <a:cubicBezTo>
                      <a:pt x="29" y="122"/>
                      <a:pt x="34" y="130"/>
                      <a:pt x="41" y="137"/>
                    </a:cubicBezTo>
                    <a:cubicBezTo>
                      <a:pt x="36" y="160"/>
                      <a:pt x="36" y="160"/>
                      <a:pt x="36" y="160"/>
                    </a:cubicBezTo>
                    <a:cubicBezTo>
                      <a:pt x="37" y="161"/>
                      <a:pt x="39" y="163"/>
                      <a:pt x="41" y="164"/>
                    </a:cubicBezTo>
                    <a:cubicBezTo>
                      <a:pt x="42" y="165"/>
                      <a:pt x="44" y="166"/>
                      <a:pt x="46" y="167"/>
                    </a:cubicBezTo>
                    <a:cubicBezTo>
                      <a:pt x="65" y="152"/>
                      <a:pt x="65" y="152"/>
                      <a:pt x="65" y="152"/>
                    </a:cubicBezTo>
                    <a:cubicBezTo>
                      <a:pt x="74" y="155"/>
                      <a:pt x="83" y="157"/>
                      <a:pt x="92" y="156"/>
                    </a:cubicBezTo>
                    <a:cubicBezTo>
                      <a:pt x="104" y="176"/>
                      <a:pt x="104" y="176"/>
                      <a:pt x="104" y="176"/>
                    </a:cubicBezTo>
                    <a:cubicBezTo>
                      <a:pt x="109" y="175"/>
                      <a:pt x="113" y="174"/>
                      <a:pt x="117" y="173"/>
                    </a:cubicBezTo>
                    <a:cubicBezTo>
                      <a:pt x="120" y="149"/>
                      <a:pt x="120" y="149"/>
                      <a:pt x="120" y="149"/>
                    </a:cubicBezTo>
                    <a:cubicBezTo>
                      <a:pt x="127" y="145"/>
                      <a:pt x="133" y="140"/>
                      <a:pt x="139" y="134"/>
                    </a:cubicBezTo>
                    <a:cubicBezTo>
                      <a:pt x="162" y="139"/>
                      <a:pt x="162" y="139"/>
                      <a:pt x="162" y="139"/>
                    </a:cubicBezTo>
                    <a:cubicBezTo>
                      <a:pt x="162" y="138"/>
                      <a:pt x="163" y="138"/>
                      <a:pt x="163" y="137"/>
                    </a:cubicBezTo>
                    <a:cubicBezTo>
                      <a:pt x="165" y="133"/>
                      <a:pt x="167" y="130"/>
                      <a:pt x="169" y="126"/>
                    </a:cubicBezTo>
                    <a:cubicBezTo>
                      <a:pt x="154" y="106"/>
                      <a:pt x="154" y="106"/>
                      <a:pt x="154" y="106"/>
                    </a:cubicBezTo>
                    <a:cubicBezTo>
                      <a:pt x="156" y="100"/>
                      <a:pt x="156" y="94"/>
                      <a:pt x="156" y="88"/>
                    </a:cubicBezTo>
                    <a:close/>
                    <a:moveTo>
                      <a:pt x="131" y="116"/>
                    </a:moveTo>
                    <a:cubicBezTo>
                      <a:pt x="116" y="140"/>
                      <a:pt x="85" y="146"/>
                      <a:pt x="61" y="131"/>
                    </a:cubicBezTo>
                    <a:cubicBezTo>
                      <a:pt x="38" y="116"/>
                      <a:pt x="31" y="85"/>
                      <a:pt x="46" y="61"/>
                    </a:cubicBezTo>
                    <a:cubicBezTo>
                      <a:pt x="61" y="38"/>
                      <a:pt x="92" y="31"/>
                      <a:pt x="116" y="46"/>
                    </a:cubicBezTo>
                    <a:cubicBezTo>
                      <a:pt x="140" y="61"/>
                      <a:pt x="146" y="92"/>
                      <a:pt x="131" y="1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2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265863" y="4919663"/>
                <a:ext cx="492125" cy="504825"/>
              </a:xfrm>
              <a:custGeom>
                <a:avLst/>
                <a:gdLst>
                  <a:gd name="T0" fmla="*/ 14 w 131"/>
                  <a:gd name="T1" fmla="*/ 79 h 134"/>
                  <a:gd name="T2" fmla="*/ 2 w 131"/>
                  <a:gd name="T3" fmla="*/ 94 h 134"/>
                  <a:gd name="T4" fmla="*/ 7 w 131"/>
                  <a:gd name="T5" fmla="*/ 104 h 134"/>
                  <a:gd name="T6" fmla="*/ 27 w 131"/>
                  <a:gd name="T7" fmla="*/ 102 h 134"/>
                  <a:gd name="T8" fmla="*/ 34 w 131"/>
                  <a:gd name="T9" fmla="*/ 108 h 134"/>
                  <a:gd name="T10" fmla="*/ 42 w 131"/>
                  <a:gd name="T11" fmla="*/ 113 h 134"/>
                  <a:gd name="T12" fmla="*/ 46 w 131"/>
                  <a:gd name="T13" fmla="*/ 132 h 134"/>
                  <a:gd name="T14" fmla="*/ 58 w 131"/>
                  <a:gd name="T15" fmla="*/ 134 h 134"/>
                  <a:gd name="T16" fmla="*/ 68 w 131"/>
                  <a:gd name="T17" fmla="*/ 117 h 134"/>
                  <a:gd name="T18" fmla="*/ 87 w 131"/>
                  <a:gd name="T19" fmla="*/ 112 h 134"/>
                  <a:gd name="T20" fmla="*/ 104 w 131"/>
                  <a:gd name="T21" fmla="*/ 121 h 134"/>
                  <a:gd name="T22" fmla="*/ 113 w 131"/>
                  <a:gd name="T23" fmla="*/ 113 h 134"/>
                  <a:gd name="T24" fmla="*/ 107 w 131"/>
                  <a:gd name="T25" fmla="*/ 94 h 134"/>
                  <a:gd name="T26" fmla="*/ 113 w 131"/>
                  <a:gd name="T27" fmla="*/ 76 h 134"/>
                  <a:gd name="T28" fmla="*/ 131 w 131"/>
                  <a:gd name="T29" fmla="*/ 68 h 134"/>
                  <a:gd name="T30" fmla="*/ 130 w 131"/>
                  <a:gd name="T31" fmla="*/ 55 h 134"/>
                  <a:gd name="T32" fmla="*/ 111 w 131"/>
                  <a:gd name="T33" fmla="*/ 48 h 134"/>
                  <a:gd name="T34" fmla="*/ 104 w 131"/>
                  <a:gd name="T35" fmla="*/ 36 h 134"/>
                  <a:gd name="T36" fmla="*/ 109 w 131"/>
                  <a:gd name="T37" fmla="*/ 17 h 134"/>
                  <a:gd name="T38" fmla="*/ 103 w 131"/>
                  <a:gd name="T39" fmla="*/ 12 h 134"/>
                  <a:gd name="T40" fmla="*/ 97 w 131"/>
                  <a:gd name="T41" fmla="*/ 8 h 134"/>
                  <a:gd name="T42" fmla="*/ 80 w 131"/>
                  <a:gd name="T43" fmla="*/ 19 h 134"/>
                  <a:gd name="T44" fmla="*/ 66 w 131"/>
                  <a:gd name="T45" fmla="*/ 16 h 134"/>
                  <a:gd name="T46" fmla="*/ 54 w 131"/>
                  <a:gd name="T47" fmla="*/ 0 h 134"/>
                  <a:gd name="T48" fmla="*/ 41 w 131"/>
                  <a:gd name="T49" fmla="*/ 3 h 134"/>
                  <a:gd name="T50" fmla="*/ 39 w 131"/>
                  <a:gd name="T51" fmla="*/ 23 h 134"/>
                  <a:gd name="T52" fmla="*/ 25 w 131"/>
                  <a:gd name="T53" fmla="*/ 34 h 134"/>
                  <a:gd name="T54" fmla="*/ 4 w 131"/>
                  <a:gd name="T55" fmla="*/ 34 h 134"/>
                  <a:gd name="T56" fmla="*/ 0 w 131"/>
                  <a:gd name="T57" fmla="*/ 45 h 134"/>
                  <a:gd name="T58" fmla="*/ 14 w 131"/>
                  <a:gd name="T59" fmla="*/ 59 h 134"/>
                  <a:gd name="T60" fmla="*/ 14 w 131"/>
                  <a:gd name="T61" fmla="*/ 79 h 134"/>
                  <a:gd name="T62" fmla="*/ 32 w 131"/>
                  <a:gd name="T63" fmla="*/ 45 h 134"/>
                  <a:gd name="T64" fmla="*/ 86 w 131"/>
                  <a:gd name="T65" fmla="*/ 36 h 134"/>
                  <a:gd name="T66" fmla="*/ 94 w 131"/>
                  <a:gd name="T67" fmla="*/ 89 h 134"/>
                  <a:gd name="T68" fmla="*/ 41 w 131"/>
                  <a:gd name="T69" fmla="*/ 98 h 134"/>
                  <a:gd name="T70" fmla="*/ 32 w 131"/>
                  <a:gd name="T71" fmla="*/ 45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31" h="134">
                    <a:moveTo>
                      <a:pt x="14" y="79"/>
                    </a:moveTo>
                    <a:cubicBezTo>
                      <a:pt x="2" y="94"/>
                      <a:pt x="2" y="94"/>
                      <a:pt x="2" y="94"/>
                    </a:cubicBezTo>
                    <a:cubicBezTo>
                      <a:pt x="3" y="97"/>
                      <a:pt x="5" y="101"/>
                      <a:pt x="7" y="104"/>
                    </a:cubicBezTo>
                    <a:cubicBezTo>
                      <a:pt x="27" y="102"/>
                      <a:pt x="27" y="102"/>
                      <a:pt x="27" y="102"/>
                    </a:cubicBezTo>
                    <a:cubicBezTo>
                      <a:pt x="29" y="104"/>
                      <a:pt x="31" y="106"/>
                      <a:pt x="34" y="108"/>
                    </a:cubicBezTo>
                    <a:cubicBezTo>
                      <a:pt x="37" y="110"/>
                      <a:pt x="39" y="111"/>
                      <a:pt x="42" y="113"/>
                    </a:cubicBezTo>
                    <a:cubicBezTo>
                      <a:pt x="46" y="132"/>
                      <a:pt x="46" y="132"/>
                      <a:pt x="46" y="132"/>
                    </a:cubicBezTo>
                    <a:cubicBezTo>
                      <a:pt x="50" y="133"/>
                      <a:pt x="54" y="134"/>
                      <a:pt x="58" y="134"/>
                    </a:cubicBezTo>
                    <a:cubicBezTo>
                      <a:pt x="68" y="117"/>
                      <a:pt x="68" y="117"/>
                      <a:pt x="68" y="117"/>
                    </a:cubicBezTo>
                    <a:cubicBezTo>
                      <a:pt x="75" y="117"/>
                      <a:pt x="81" y="115"/>
                      <a:pt x="87" y="112"/>
                    </a:cubicBezTo>
                    <a:cubicBezTo>
                      <a:pt x="104" y="121"/>
                      <a:pt x="104" y="121"/>
                      <a:pt x="104" y="121"/>
                    </a:cubicBezTo>
                    <a:cubicBezTo>
                      <a:pt x="108" y="118"/>
                      <a:pt x="111" y="116"/>
                      <a:pt x="113" y="113"/>
                    </a:cubicBezTo>
                    <a:cubicBezTo>
                      <a:pt x="107" y="94"/>
                      <a:pt x="107" y="94"/>
                      <a:pt x="107" y="94"/>
                    </a:cubicBezTo>
                    <a:cubicBezTo>
                      <a:pt x="110" y="88"/>
                      <a:pt x="112" y="82"/>
                      <a:pt x="113" y="76"/>
                    </a:cubicBezTo>
                    <a:cubicBezTo>
                      <a:pt x="131" y="68"/>
                      <a:pt x="131" y="68"/>
                      <a:pt x="131" y="68"/>
                    </a:cubicBezTo>
                    <a:cubicBezTo>
                      <a:pt x="131" y="64"/>
                      <a:pt x="131" y="59"/>
                      <a:pt x="130" y="55"/>
                    </a:cubicBezTo>
                    <a:cubicBezTo>
                      <a:pt x="111" y="48"/>
                      <a:pt x="111" y="48"/>
                      <a:pt x="111" y="48"/>
                    </a:cubicBezTo>
                    <a:cubicBezTo>
                      <a:pt x="109" y="44"/>
                      <a:pt x="107" y="40"/>
                      <a:pt x="104" y="36"/>
                    </a:cubicBezTo>
                    <a:cubicBezTo>
                      <a:pt x="109" y="17"/>
                      <a:pt x="109" y="17"/>
                      <a:pt x="109" y="17"/>
                    </a:cubicBezTo>
                    <a:cubicBezTo>
                      <a:pt x="107" y="15"/>
                      <a:pt x="105" y="13"/>
                      <a:pt x="103" y="12"/>
                    </a:cubicBezTo>
                    <a:cubicBezTo>
                      <a:pt x="101" y="11"/>
                      <a:pt x="99" y="9"/>
                      <a:pt x="97" y="8"/>
                    </a:cubicBezTo>
                    <a:cubicBezTo>
                      <a:pt x="80" y="19"/>
                      <a:pt x="80" y="19"/>
                      <a:pt x="80" y="19"/>
                    </a:cubicBezTo>
                    <a:cubicBezTo>
                      <a:pt x="76" y="17"/>
                      <a:pt x="71" y="16"/>
                      <a:pt x="66" y="16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0" y="1"/>
                      <a:pt x="45" y="2"/>
                      <a:pt x="41" y="3"/>
                    </a:cubicBezTo>
                    <a:cubicBezTo>
                      <a:pt x="39" y="23"/>
                      <a:pt x="39" y="23"/>
                      <a:pt x="39" y="23"/>
                    </a:cubicBezTo>
                    <a:cubicBezTo>
                      <a:pt x="33" y="26"/>
                      <a:pt x="29" y="30"/>
                      <a:pt x="25" y="3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2" y="38"/>
                      <a:pt x="1" y="41"/>
                      <a:pt x="0" y="45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65"/>
                      <a:pt x="13" y="72"/>
                      <a:pt x="14" y="79"/>
                    </a:cubicBezTo>
                    <a:close/>
                    <a:moveTo>
                      <a:pt x="32" y="45"/>
                    </a:moveTo>
                    <a:cubicBezTo>
                      <a:pt x="45" y="28"/>
                      <a:pt x="69" y="24"/>
                      <a:pt x="86" y="36"/>
                    </a:cubicBezTo>
                    <a:cubicBezTo>
                      <a:pt x="103" y="49"/>
                      <a:pt x="106" y="72"/>
                      <a:pt x="94" y="89"/>
                    </a:cubicBezTo>
                    <a:cubicBezTo>
                      <a:pt x="82" y="106"/>
                      <a:pt x="58" y="110"/>
                      <a:pt x="41" y="98"/>
                    </a:cubicBezTo>
                    <a:cubicBezTo>
                      <a:pt x="24" y="86"/>
                      <a:pt x="20" y="62"/>
                      <a:pt x="32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</p:grpSp>
        <p:grpSp>
          <p:nvGrpSpPr>
            <p:cNvPr id="51" name="Group 50出自【趣你的PPT】(微信:qunideppt)：最优质的PPT资源库"/>
            <p:cNvGrpSpPr/>
            <p:nvPr/>
          </p:nvGrpSpPr>
          <p:grpSpPr>
            <a:xfrm>
              <a:off x="2361733" y="2949020"/>
              <a:ext cx="1036882" cy="1027382"/>
              <a:chOff x="8185151" y="600075"/>
              <a:chExt cx="1212850" cy="1201738"/>
            </a:xfrm>
          </p:grpSpPr>
          <p:sp>
            <p:nvSpPr>
              <p:cNvPr id="25" name="出自【趣你的PPT】(微信:qunideppt)：最优质的PPT资源库"/>
              <p:cNvSpPr/>
              <p:nvPr/>
            </p:nvSpPr>
            <p:spPr bwMode="auto">
              <a:xfrm>
                <a:off x="8320088" y="828675"/>
                <a:ext cx="919163" cy="973138"/>
              </a:xfrm>
              <a:custGeom>
                <a:avLst/>
                <a:gdLst>
                  <a:gd name="T0" fmla="*/ 123 w 245"/>
                  <a:gd name="T1" fmla="*/ 0 h 259"/>
                  <a:gd name="T2" fmla="*/ 0 w 245"/>
                  <a:gd name="T3" fmla="*/ 155 h 259"/>
                  <a:gd name="T4" fmla="*/ 0 w 245"/>
                  <a:gd name="T5" fmla="*/ 246 h 259"/>
                  <a:gd name="T6" fmla="*/ 16 w 245"/>
                  <a:gd name="T7" fmla="*/ 259 h 259"/>
                  <a:gd name="T8" fmla="*/ 96 w 245"/>
                  <a:gd name="T9" fmla="*/ 259 h 259"/>
                  <a:gd name="T10" fmla="*/ 96 w 245"/>
                  <a:gd name="T11" fmla="*/ 167 h 259"/>
                  <a:gd name="T12" fmla="*/ 151 w 245"/>
                  <a:gd name="T13" fmla="*/ 167 h 259"/>
                  <a:gd name="T14" fmla="*/ 151 w 245"/>
                  <a:gd name="T15" fmla="*/ 259 h 259"/>
                  <a:gd name="T16" fmla="*/ 230 w 245"/>
                  <a:gd name="T17" fmla="*/ 259 h 259"/>
                  <a:gd name="T18" fmla="*/ 245 w 245"/>
                  <a:gd name="T19" fmla="*/ 246 h 259"/>
                  <a:gd name="T20" fmla="*/ 245 w 245"/>
                  <a:gd name="T21" fmla="*/ 144 h 259"/>
                  <a:gd name="T22" fmla="*/ 123 w 245"/>
                  <a:gd name="T23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5" h="259">
                    <a:moveTo>
                      <a:pt x="123" y="0"/>
                    </a:moveTo>
                    <a:cubicBezTo>
                      <a:pt x="0" y="155"/>
                      <a:pt x="0" y="155"/>
                      <a:pt x="0" y="155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253"/>
                      <a:pt x="7" y="259"/>
                      <a:pt x="16" y="259"/>
                    </a:cubicBezTo>
                    <a:cubicBezTo>
                      <a:pt x="96" y="259"/>
                      <a:pt x="96" y="259"/>
                      <a:pt x="96" y="259"/>
                    </a:cubicBezTo>
                    <a:cubicBezTo>
                      <a:pt x="96" y="167"/>
                      <a:pt x="96" y="167"/>
                      <a:pt x="96" y="167"/>
                    </a:cubicBezTo>
                    <a:cubicBezTo>
                      <a:pt x="151" y="167"/>
                      <a:pt x="151" y="167"/>
                      <a:pt x="151" y="167"/>
                    </a:cubicBezTo>
                    <a:cubicBezTo>
                      <a:pt x="151" y="259"/>
                      <a:pt x="151" y="259"/>
                      <a:pt x="151" y="259"/>
                    </a:cubicBezTo>
                    <a:cubicBezTo>
                      <a:pt x="230" y="259"/>
                      <a:pt x="230" y="259"/>
                      <a:pt x="230" y="259"/>
                    </a:cubicBezTo>
                    <a:cubicBezTo>
                      <a:pt x="238" y="259"/>
                      <a:pt x="245" y="253"/>
                      <a:pt x="245" y="246"/>
                    </a:cubicBezTo>
                    <a:cubicBezTo>
                      <a:pt x="245" y="144"/>
                      <a:pt x="245" y="144"/>
                      <a:pt x="245" y="144"/>
                    </a:cubicBezTo>
                    <a:cubicBezTo>
                      <a:pt x="245" y="137"/>
                      <a:pt x="123" y="0"/>
                      <a:pt x="1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26" name="出自【趣你的PPT】(微信:qunideppt)：最优质的PPT资源库"/>
              <p:cNvSpPr/>
              <p:nvPr/>
            </p:nvSpPr>
            <p:spPr bwMode="auto">
              <a:xfrm>
                <a:off x="8185151" y="600075"/>
                <a:ext cx="1212850" cy="811213"/>
              </a:xfrm>
              <a:custGeom>
                <a:avLst/>
                <a:gdLst>
                  <a:gd name="T0" fmla="*/ 319 w 323"/>
                  <a:gd name="T1" fmla="*/ 184 h 216"/>
                  <a:gd name="T2" fmla="*/ 169 w 323"/>
                  <a:gd name="T3" fmla="*/ 5 h 216"/>
                  <a:gd name="T4" fmla="*/ 158 w 323"/>
                  <a:gd name="T5" fmla="*/ 0 h 216"/>
                  <a:gd name="T6" fmla="*/ 147 w 323"/>
                  <a:gd name="T7" fmla="*/ 5 h 216"/>
                  <a:gd name="T8" fmla="*/ 4 w 323"/>
                  <a:gd name="T9" fmla="*/ 188 h 216"/>
                  <a:gd name="T10" fmla="*/ 6 w 323"/>
                  <a:gd name="T11" fmla="*/ 209 h 216"/>
                  <a:gd name="T12" fmla="*/ 24 w 323"/>
                  <a:gd name="T13" fmla="*/ 211 h 216"/>
                  <a:gd name="T14" fmla="*/ 159 w 323"/>
                  <a:gd name="T15" fmla="*/ 42 h 216"/>
                  <a:gd name="T16" fmla="*/ 299 w 323"/>
                  <a:gd name="T17" fmla="*/ 207 h 216"/>
                  <a:gd name="T18" fmla="*/ 317 w 323"/>
                  <a:gd name="T19" fmla="*/ 205 h 216"/>
                  <a:gd name="T20" fmla="*/ 319 w 323"/>
                  <a:gd name="T21" fmla="*/ 184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3" h="216">
                    <a:moveTo>
                      <a:pt x="319" y="184"/>
                    </a:moveTo>
                    <a:cubicBezTo>
                      <a:pt x="319" y="184"/>
                      <a:pt x="171" y="7"/>
                      <a:pt x="169" y="5"/>
                    </a:cubicBezTo>
                    <a:cubicBezTo>
                      <a:pt x="166" y="1"/>
                      <a:pt x="162" y="0"/>
                      <a:pt x="158" y="0"/>
                    </a:cubicBezTo>
                    <a:cubicBezTo>
                      <a:pt x="154" y="0"/>
                      <a:pt x="150" y="1"/>
                      <a:pt x="147" y="5"/>
                    </a:cubicBezTo>
                    <a:cubicBezTo>
                      <a:pt x="145" y="8"/>
                      <a:pt x="4" y="188"/>
                      <a:pt x="4" y="188"/>
                    </a:cubicBezTo>
                    <a:cubicBezTo>
                      <a:pt x="0" y="194"/>
                      <a:pt x="1" y="203"/>
                      <a:pt x="6" y="209"/>
                    </a:cubicBezTo>
                    <a:cubicBezTo>
                      <a:pt x="12" y="215"/>
                      <a:pt x="20" y="216"/>
                      <a:pt x="24" y="211"/>
                    </a:cubicBezTo>
                    <a:cubicBezTo>
                      <a:pt x="159" y="42"/>
                      <a:pt x="159" y="42"/>
                      <a:pt x="159" y="42"/>
                    </a:cubicBezTo>
                    <a:cubicBezTo>
                      <a:pt x="299" y="207"/>
                      <a:pt x="299" y="207"/>
                      <a:pt x="299" y="207"/>
                    </a:cubicBezTo>
                    <a:cubicBezTo>
                      <a:pt x="304" y="213"/>
                      <a:pt x="312" y="212"/>
                      <a:pt x="317" y="205"/>
                    </a:cubicBezTo>
                    <a:cubicBezTo>
                      <a:pt x="323" y="199"/>
                      <a:pt x="323" y="189"/>
                      <a:pt x="319" y="18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</p:grpSp>
        <p:grpSp>
          <p:nvGrpSpPr>
            <p:cNvPr id="50" name="Group 49出自【趣你的PPT】(微信:qunideppt)：最优质的PPT资源库"/>
            <p:cNvGrpSpPr/>
            <p:nvPr/>
          </p:nvGrpSpPr>
          <p:grpSpPr>
            <a:xfrm>
              <a:off x="4371978" y="2937483"/>
              <a:ext cx="1259459" cy="1050455"/>
              <a:chOff x="2760663" y="5032375"/>
              <a:chExt cx="1473200" cy="1228726"/>
            </a:xfrm>
          </p:grpSpPr>
          <p:sp>
            <p:nvSpPr>
              <p:cNvPr id="27" name="出自【趣你的PPT】(微信:qunideppt)：最优质的PPT资源库"/>
              <p:cNvSpPr/>
              <p:nvPr/>
            </p:nvSpPr>
            <p:spPr bwMode="auto">
              <a:xfrm>
                <a:off x="3005138" y="5856288"/>
                <a:ext cx="285750" cy="404813"/>
              </a:xfrm>
              <a:custGeom>
                <a:avLst/>
                <a:gdLst>
                  <a:gd name="T0" fmla="*/ 76 w 76"/>
                  <a:gd name="T1" fmla="*/ 103 h 108"/>
                  <a:gd name="T2" fmla="*/ 62 w 76"/>
                  <a:gd name="T3" fmla="*/ 108 h 108"/>
                  <a:gd name="T4" fmla="*/ 13 w 76"/>
                  <a:gd name="T5" fmla="*/ 108 h 108"/>
                  <a:gd name="T6" fmla="*/ 0 w 76"/>
                  <a:gd name="T7" fmla="*/ 103 h 108"/>
                  <a:gd name="T8" fmla="*/ 0 w 76"/>
                  <a:gd name="T9" fmla="*/ 5 h 108"/>
                  <a:gd name="T10" fmla="*/ 13 w 76"/>
                  <a:gd name="T11" fmla="*/ 0 h 108"/>
                  <a:gd name="T12" fmla="*/ 62 w 76"/>
                  <a:gd name="T13" fmla="*/ 0 h 108"/>
                  <a:gd name="T14" fmla="*/ 76 w 76"/>
                  <a:gd name="T15" fmla="*/ 5 h 108"/>
                  <a:gd name="T16" fmla="*/ 76 w 76"/>
                  <a:gd name="T17" fmla="*/ 103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08">
                    <a:moveTo>
                      <a:pt x="76" y="103"/>
                    </a:moveTo>
                    <a:cubicBezTo>
                      <a:pt x="76" y="106"/>
                      <a:pt x="70" y="108"/>
                      <a:pt x="62" y="108"/>
                    </a:cubicBezTo>
                    <a:cubicBezTo>
                      <a:pt x="13" y="108"/>
                      <a:pt x="13" y="108"/>
                      <a:pt x="13" y="108"/>
                    </a:cubicBezTo>
                    <a:cubicBezTo>
                      <a:pt x="6" y="108"/>
                      <a:pt x="0" y="106"/>
                      <a:pt x="0" y="10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6" y="0"/>
                      <a:pt x="13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0" y="0"/>
                      <a:pt x="76" y="2"/>
                      <a:pt x="76" y="5"/>
                    </a:cubicBezTo>
                    <a:lnTo>
                      <a:pt x="76" y="10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28" name="出自【趣你的PPT】(微信:qunideppt)：最优质的PPT资源库"/>
              <p:cNvSpPr/>
              <p:nvPr/>
            </p:nvSpPr>
            <p:spPr bwMode="auto">
              <a:xfrm>
                <a:off x="3321051" y="5645150"/>
                <a:ext cx="284163" cy="615950"/>
              </a:xfrm>
              <a:custGeom>
                <a:avLst/>
                <a:gdLst>
                  <a:gd name="T0" fmla="*/ 76 w 76"/>
                  <a:gd name="T1" fmla="*/ 156 h 164"/>
                  <a:gd name="T2" fmla="*/ 62 w 76"/>
                  <a:gd name="T3" fmla="*/ 164 h 164"/>
                  <a:gd name="T4" fmla="*/ 13 w 76"/>
                  <a:gd name="T5" fmla="*/ 164 h 164"/>
                  <a:gd name="T6" fmla="*/ 0 w 76"/>
                  <a:gd name="T7" fmla="*/ 156 h 164"/>
                  <a:gd name="T8" fmla="*/ 0 w 76"/>
                  <a:gd name="T9" fmla="*/ 7 h 164"/>
                  <a:gd name="T10" fmla="*/ 13 w 76"/>
                  <a:gd name="T11" fmla="*/ 0 h 164"/>
                  <a:gd name="T12" fmla="*/ 62 w 76"/>
                  <a:gd name="T13" fmla="*/ 0 h 164"/>
                  <a:gd name="T14" fmla="*/ 76 w 76"/>
                  <a:gd name="T15" fmla="*/ 7 h 164"/>
                  <a:gd name="T16" fmla="*/ 76 w 76"/>
                  <a:gd name="T17" fmla="*/ 156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4">
                    <a:moveTo>
                      <a:pt x="76" y="156"/>
                    </a:moveTo>
                    <a:cubicBezTo>
                      <a:pt x="76" y="160"/>
                      <a:pt x="70" y="164"/>
                      <a:pt x="62" y="164"/>
                    </a:cubicBezTo>
                    <a:cubicBezTo>
                      <a:pt x="13" y="164"/>
                      <a:pt x="13" y="164"/>
                      <a:pt x="13" y="164"/>
                    </a:cubicBezTo>
                    <a:cubicBezTo>
                      <a:pt x="6" y="164"/>
                      <a:pt x="0" y="160"/>
                      <a:pt x="0" y="15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"/>
                      <a:pt x="6" y="0"/>
                      <a:pt x="13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0" y="0"/>
                      <a:pt x="76" y="3"/>
                      <a:pt x="76" y="7"/>
                    </a:cubicBezTo>
                    <a:lnTo>
                      <a:pt x="76" y="15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29" name="出自【趣你的PPT】(微信:qunideppt)：最优质的PPT资源库"/>
              <p:cNvSpPr/>
              <p:nvPr/>
            </p:nvSpPr>
            <p:spPr bwMode="auto">
              <a:xfrm>
                <a:off x="3635376" y="5397500"/>
                <a:ext cx="282575" cy="863600"/>
              </a:xfrm>
              <a:custGeom>
                <a:avLst/>
                <a:gdLst>
                  <a:gd name="T0" fmla="*/ 75 w 75"/>
                  <a:gd name="T1" fmla="*/ 219 h 230"/>
                  <a:gd name="T2" fmla="*/ 62 w 75"/>
                  <a:gd name="T3" fmla="*/ 230 h 230"/>
                  <a:gd name="T4" fmla="*/ 13 w 75"/>
                  <a:gd name="T5" fmla="*/ 230 h 230"/>
                  <a:gd name="T6" fmla="*/ 0 w 75"/>
                  <a:gd name="T7" fmla="*/ 219 h 230"/>
                  <a:gd name="T8" fmla="*/ 0 w 75"/>
                  <a:gd name="T9" fmla="*/ 10 h 230"/>
                  <a:gd name="T10" fmla="*/ 13 w 75"/>
                  <a:gd name="T11" fmla="*/ 0 h 230"/>
                  <a:gd name="T12" fmla="*/ 62 w 75"/>
                  <a:gd name="T13" fmla="*/ 0 h 230"/>
                  <a:gd name="T14" fmla="*/ 75 w 75"/>
                  <a:gd name="T15" fmla="*/ 10 h 230"/>
                  <a:gd name="T16" fmla="*/ 75 w 75"/>
                  <a:gd name="T17" fmla="*/ 219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230">
                    <a:moveTo>
                      <a:pt x="75" y="219"/>
                    </a:moveTo>
                    <a:cubicBezTo>
                      <a:pt x="75" y="225"/>
                      <a:pt x="70" y="230"/>
                      <a:pt x="62" y="230"/>
                    </a:cubicBezTo>
                    <a:cubicBezTo>
                      <a:pt x="13" y="230"/>
                      <a:pt x="13" y="230"/>
                      <a:pt x="13" y="230"/>
                    </a:cubicBezTo>
                    <a:cubicBezTo>
                      <a:pt x="6" y="230"/>
                      <a:pt x="0" y="225"/>
                      <a:pt x="0" y="21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6" y="0"/>
                      <a:pt x="13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70" y="0"/>
                      <a:pt x="75" y="4"/>
                      <a:pt x="75" y="10"/>
                    </a:cubicBezTo>
                    <a:lnTo>
                      <a:pt x="75" y="21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30" name="出自【趣你的PPT】(微信:qunideppt)：最优质的PPT资源库"/>
              <p:cNvSpPr/>
              <p:nvPr/>
            </p:nvSpPr>
            <p:spPr bwMode="auto">
              <a:xfrm>
                <a:off x="3951288" y="5205413"/>
                <a:ext cx="282575" cy="1055688"/>
              </a:xfrm>
              <a:custGeom>
                <a:avLst/>
                <a:gdLst>
                  <a:gd name="T0" fmla="*/ 75 w 75"/>
                  <a:gd name="T1" fmla="*/ 268 h 281"/>
                  <a:gd name="T2" fmla="*/ 62 w 75"/>
                  <a:gd name="T3" fmla="*/ 281 h 281"/>
                  <a:gd name="T4" fmla="*/ 13 w 75"/>
                  <a:gd name="T5" fmla="*/ 281 h 281"/>
                  <a:gd name="T6" fmla="*/ 0 w 75"/>
                  <a:gd name="T7" fmla="*/ 268 h 281"/>
                  <a:gd name="T8" fmla="*/ 0 w 75"/>
                  <a:gd name="T9" fmla="*/ 13 h 281"/>
                  <a:gd name="T10" fmla="*/ 13 w 75"/>
                  <a:gd name="T11" fmla="*/ 0 h 281"/>
                  <a:gd name="T12" fmla="*/ 62 w 75"/>
                  <a:gd name="T13" fmla="*/ 0 h 281"/>
                  <a:gd name="T14" fmla="*/ 75 w 75"/>
                  <a:gd name="T15" fmla="*/ 13 h 281"/>
                  <a:gd name="T16" fmla="*/ 75 w 75"/>
                  <a:gd name="T17" fmla="*/ 268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281">
                    <a:moveTo>
                      <a:pt x="75" y="268"/>
                    </a:moveTo>
                    <a:cubicBezTo>
                      <a:pt x="75" y="275"/>
                      <a:pt x="69" y="281"/>
                      <a:pt x="62" y="281"/>
                    </a:cubicBezTo>
                    <a:cubicBezTo>
                      <a:pt x="13" y="281"/>
                      <a:pt x="13" y="281"/>
                      <a:pt x="13" y="281"/>
                    </a:cubicBezTo>
                    <a:cubicBezTo>
                      <a:pt x="6" y="281"/>
                      <a:pt x="0" y="275"/>
                      <a:pt x="0" y="268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9" y="0"/>
                      <a:pt x="75" y="6"/>
                      <a:pt x="75" y="13"/>
                    </a:cubicBezTo>
                    <a:lnTo>
                      <a:pt x="75" y="26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34" name="出自【趣你的PPT】(微信:qunideppt)：最优质的PPT资源库"/>
              <p:cNvSpPr/>
              <p:nvPr/>
            </p:nvSpPr>
            <p:spPr bwMode="auto">
              <a:xfrm>
                <a:off x="2760663" y="5116513"/>
                <a:ext cx="1063625" cy="682625"/>
              </a:xfrm>
              <a:custGeom>
                <a:avLst/>
                <a:gdLst>
                  <a:gd name="T0" fmla="*/ 14 w 283"/>
                  <a:gd name="T1" fmla="*/ 182 h 182"/>
                  <a:gd name="T2" fmla="*/ 5 w 283"/>
                  <a:gd name="T3" fmla="*/ 179 h 182"/>
                  <a:gd name="T4" fmla="*/ 5 w 283"/>
                  <a:gd name="T5" fmla="*/ 163 h 182"/>
                  <a:gd name="T6" fmla="*/ 140 w 283"/>
                  <a:gd name="T7" fmla="*/ 46 h 182"/>
                  <a:gd name="T8" fmla="*/ 154 w 283"/>
                  <a:gd name="T9" fmla="*/ 44 h 182"/>
                  <a:gd name="T10" fmla="*/ 162 w 283"/>
                  <a:gd name="T11" fmla="*/ 54 h 182"/>
                  <a:gd name="T12" fmla="*/ 162 w 283"/>
                  <a:gd name="T13" fmla="*/ 88 h 182"/>
                  <a:gd name="T14" fmla="*/ 259 w 283"/>
                  <a:gd name="T15" fmla="*/ 5 h 182"/>
                  <a:gd name="T16" fmla="*/ 278 w 283"/>
                  <a:gd name="T17" fmla="*/ 5 h 182"/>
                  <a:gd name="T18" fmla="*/ 278 w 283"/>
                  <a:gd name="T19" fmla="*/ 20 h 182"/>
                  <a:gd name="T20" fmla="*/ 158 w 283"/>
                  <a:gd name="T21" fmla="*/ 123 h 182"/>
                  <a:gd name="T22" fmla="*/ 144 w 283"/>
                  <a:gd name="T23" fmla="*/ 125 h 182"/>
                  <a:gd name="T24" fmla="*/ 136 w 283"/>
                  <a:gd name="T25" fmla="*/ 115 h 182"/>
                  <a:gd name="T26" fmla="*/ 136 w 283"/>
                  <a:gd name="T27" fmla="*/ 82 h 182"/>
                  <a:gd name="T28" fmla="*/ 23 w 283"/>
                  <a:gd name="T29" fmla="*/ 179 h 182"/>
                  <a:gd name="T30" fmla="*/ 14 w 283"/>
                  <a:gd name="T3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83" h="182">
                    <a:moveTo>
                      <a:pt x="14" y="182"/>
                    </a:moveTo>
                    <a:cubicBezTo>
                      <a:pt x="11" y="182"/>
                      <a:pt x="7" y="181"/>
                      <a:pt x="5" y="179"/>
                    </a:cubicBezTo>
                    <a:cubicBezTo>
                      <a:pt x="0" y="174"/>
                      <a:pt x="0" y="167"/>
                      <a:pt x="5" y="163"/>
                    </a:cubicBezTo>
                    <a:cubicBezTo>
                      <a:pt x="140" y="46"/>
                      <a:pt x="140" y="46"/>
                      <a:pt x="140" y="46"/>
                    </a:cubicBezTo>
                    <a:cubicBezTo>
                      <a:pt x="143" y="43"/>
                      <a:pt x="149" y="42"/>
                      <a:pt x="154" y="44"/>
                    </a:cubicBezTo>
                    <a:cubicBezTo>
                      <a:pt x="159" y="46"/>
                      <a:pt x="162" y="50"/>
                      <a:pt x="162" y="54"/>
                    </a:cubicBezTo>
                    <a:cubicBezTo>
                      <a:pt x="162" y="88"/>
                      <a:pt x="162" y="88"/>
                      <a:pt x="162" y="88"/>
                    </a:cubicBezTo>
                    <a:cubicBezTo>
                      <a:pt x="259" y="5"/>
                      <a:pt x="259" y="5"/>
                      <a:pt x="259" y="5"/>
                    </a:cubicBezTo>
                    <a:cubicBezTo>
                      <a:pt x="264" y="0"/>
                      <a:pt x="273" y="0"/>
                      <a:pt x="278" y="5"/>
                    </a:cubicBezTo>
                    <a:cubicBezTo>
                      <a:pt x="283" y="9"/>
                      <a:pt x="283" y="16"/>
                      <a:pt x="278" y="20"/>
                    </a:cubicBezTo>
                    <a:cubicBezTo>
                      <a:pt x="158" y="123"/>
                      <a:pt x="158" y="123"/>
                      <a:pt x="158" y="123"/>
                    </a:cubicBezTo>
                    <a:cubicBezTo>
                      <a:pt x="154" y="126"/>
                      <a:pt x="149" y="127"/>
                      <a:pt x="144" y="125"/>
                    </a:cubicBezTo>
                    <a:cubicBezTo>
                      <a:pt x="139" y="124"/>
                      <a:pt x="136" y="120"/>
                      <a:pt x="136" y="115"/>
                    </a:cubicBezTo>
                    <a:cubicBezTo>
                      <a:pt x="136" y="82"/>
                      <a:pt x="136" y="82"/>
                      <a:pt x="136" y="82"/>
                    </a:cubicBezTo>
                    <a:cubicBezTo>
                      <a:pt x="23" y="179"/>
                      <a:pt x="23" y="179"/>
                      <a:pt x="23" y="179"/>
                    </a:cubicBezTo>
                    <a:cubicBezTo>
                      <a:pt x="21" y="181"/>
                      <a:pt x="17" y="182"/>
                      <a:pt x="14" y="18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35" name="出自【趣你的PPT】(微信:qunideppt)：最优质的PPT资源库"/>
              <p:cNvSpPr/>
              <p:nvPr/>
            </p:nvSpPr>
            <p:spPr bwMode="auto">
              <a:xfrm>
                <a:off x="3635376" y="5032375"/>
                <a:ext cx="282575" cy="244475"/>
              </a:xfrm>
              <a:custGeom>
                <a:avLst/>
                <a:gdLst>
                  <a:gd name="T0" fmla="*/ 131 w 178"/>
                  <a:gd name="T1" fmla="*/ 154 h 154"/>
                  <a:gd name="T2" fmla="*/ 178 w 178"/>
                  <a:gd name="T3" fmla="*/ 0 h 154"/>
                  <a:gd name="T4" fmla="*/ 0 w 178"/>
                  <a:gd name="T5" fmla="*/ 43 h 154"/>
                  <a:gd name="T6" fmla="*/ 131 w 178"/>
                  <a:gd name="T7" fmla="*/ 154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154">
                    <a:moveTo>
                      <a:pt x="131" y="154"/>
                    </a:moveTo>
                    <a:lnTo>
                      <a:pt x="178" y="0"/>
                    </a:lnTo>
                    <a:lnTo>
                      <a:pt x="0" y="43"/>
                    </a:lnTo>
                    <a:lnTo>
                      <a:pt x="131" y="1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</p:grpSp>
        <p:grpSp>
          <p:nvGrpSpPr>
            <p:cNvPr id="48" name="Group 47出自【趣你的PPT】(微信:qunideppt)：最优质的PPT资源库"/>
            <p:cNvGrpSpPr/>
            <p:nvPr/>
          </p:nvGrpSpPr>
          <p:grpSpPr>
            <a:xfrm>
              <a:off x="8776550" y="2881161"/>
              <a:ext cx="1123741" cy="1163100"/>
              <a:chOff x="8116888" y="4364038"/>
              <a:chExt cx="1314450" cy="1360488"/>
            </a:xfrm>
          </p:grpSpPr>
          <p:sp>
            <p:nvSpPr>
              <p:cNvPr id="36" name="出自【趣你的PPT】(微信:qunideppt)：最优质的PPT资源库"/>
              <p:cNvSpPr/>
              <p:nvPr/>
            </p:nvSpPr>
            <p:spPr bwMode="auto">
              <a:xfrm>
                <a:off x="8451851" y="4691063"/>
                <a:ext cx="652463" cy="728663"/>
              </a:xfrm>
              <a:custGeom>
                <a:avLst/>
                <a:gdLst>
                  <a:gd name="T0" fmla="*/ 174 w 174"/>
                  <a:gd name="T1" fmla="*/ 87 h 194"/>
                  <a:gd name="T2" fmla="*/ 87 w 174"/>
                  <a:gd name="T3" fmla="*/ 0 h 194"/>
                  <a:gd name="T4" fmla="*/ 0 w 174"/>
                  <a:gd name="T5" fmla="*/ 87 h 194"/>
                  <a:gd name="T6" fmla="*/ 47 w 174"/>
                  <a:gd name="T7" fmla="*/ 165 h 194"/>
                  <a:gd name="T8" fmla="*/ 47 w 174"/>
                  <a:gd name="T9" fmla="*/ 194 h 194"/>
                  <a:gd name="T10" fmla="*/ 127 w 174"/>
                  <a:gd name="T11" fmla="*/ 194 h 194"/>
                  <a:gd name="T12" fmla="*/ 127 w 174"/>
                  <a:gd name="T13" fmla="*/ 165 h 194"/>
                  <a:gd name="T14" fmla="*/ 174 w 174"/>
                  <a:gd name="T15" fmla="*/ 87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4" h="194">
                    <a:moveTo>
                      <a:pt x="174" y="87"/>
                    </a:moveTo>
                    <a:cubicBezTo>
                      <a:pt x="174" y="39"/>
                      <a:pt x="135" y="0"/>
                      <a:pt x="87" y="0"/>
                    </a:cubicBezTo>
                    <a:cubicBezTo>
                      <a:pt x="39" y="0"/>
                      <a:pt x="0" y="39"/>
                      <a:pt x="0" y="87"/>
                    </a:cubicBezTo>
                    <a:cubicBezTo>
                      <a:pt x="0" y="121"/>
                      <a:pt x="19" y="150"/>
                      <a:pt x="47" y="165"/>
                    </a:cubicBezTo>
                    <a:cubicBezTo>
                      <a:pt x="47" y="194"/>
                      <a:pt x="47" y="194"/>
                      <a:pt x="47" y="194"/>
                    </a:cubicBezTo>
                    <a:cubicBezTo>
                      <a:pt x="127" y="194"/>
                      <a:pt x="127" y="194"/>
                      <a:pt x="127" y="194"/>
                    </a:cubicBezTo>
                    <a:cubicBezTo>
                      <a:pt x="127" y="165"/>
                      <a:pt x="127" y="165"/>
                      <a:pt x="127" y="165"/>
                    </a:cubicBezTo>
                    <a:cubicBezTo>
                      <a:pt x="155" y="150"/>
                      <a:pt x="174" y="121"/>
                      <a:pt x="174" y="8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37" name="出自【趣你的PPT】(微信:qunideppt)：最优质的PPT资源库"/>
              <p:cNvSpPr/>
              <p:nvPr/>
            </p:nvSpPr>
            <p:spPr bwMode="auto">
              <a:xfrm>
                <a:off x="8628063" y="5454650"/>
                <a:ext cx="300038" cy="52388"/>
              </a:xfrm>
              <a:custGeom>
                <a:avLst/>
                <a:gdLst>
                  <a:gd name="T0" fmla="*/ 80 w 80"/>
                  <a:gd name="T1" fmla="*/ 7 h 14"/>
                  <a:gd name="T2" fmla="*/ 73 w 80"/>
                  <a:gd name="T3" fmla="*/ 14 h 14"/>
                  <a:gd name="T4" fmla="*/ 7 w 80"/>
                  <a:gd name="T5" fmla="*/ 14 h 14"/>
                  <a:gd name="T6" fmla="*/ 0 w 80"/>
                  <a:gd name="T7" fmla="*/ 7 h 14"/>
                  <a:gd name="T8" fmla="*/ 0 w 80"/>
                  <a:gd name="T9" fmla="*/ 7 h 14"/>
                  <a:gd name="T10" fmla="*/ 7 w 80"/>
                  <a:gd name="T11" fmla="*/ 0 h 14"/>
                  <a:gd name="T12" fmla="*/ 73 w 80"/>
                  <a:gd name="T13" fmla="*/ 0 h 14"/>
                  <a:gd name="T14" fmla="*/ 80 w 80"/>
                  <a:gd name="T1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0" h="14">
                    <a:moveTo>
                      <a:pt x="80" y="7"/>
                    </a:moveTo>
                    <a:cubicBezTo>
                      <a:pt x="80" y="11"/>
                      <a:pt x="77" y="14"/>
                      <a:pt x="73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7" y="0"/>
                      <a:pt x="80" y="3"/>
                      <a:pt x="80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38" name="出自【趣你的PPT】(微信:qunideppt)：最优质的PPT资源库"/>
              <p:cNvSpPr/>
              <p:nvPr/>
            </p:nvSpPr>
            <p:spPr bwMode="auto">
              <a:xfrm>
                <a:off x="8628063" y="5524500"/>
                <a:ext cx="300038" cy="53975"/>
              </a:xfrm>
              <a:custGeom>
                <a:avLst/>
                <a:gdLst>
                  <a:gd name="T0" fmla="*/ 80 w 80"/>
                  <a:gd name="T1" fmla="*/ 7 h 14"/>
                  <a:gd name="T2" fmla="*/ 73 w 80"/>
                  <a:gd name="T3" fmla="*/ 14 h 14"/>
                  <a:gd name="T4" fmla="*/ 7 w 80"/>
                  <a:gd name="T5" fmla="*/ 14 h 14"/>
                  <a:gd name="T6" fmla="*/ 0 w 80"/>
                  <a:gd name="T7" fmla="*/ 7 h 14"/>
                  <a:gd name="T8" fmla="*/ 0 w 80"/>
                  <a:gd name="T9" fmla="*/ 7 h 14"/>
                  <a:gd name="T10" fmla="*/ 7 w 80"/>
                  <a:gd name="T11" fmla="*/ 0 h 14"/>
                  <a:gd name="T12" fmla="*/ 73 w 80"/>
                  <a:gd name="T13" fmla="*/ 0 h 14"/>
                  <a:gd name="T14" fmla="*/ 80 w 80"/>
                  <a:gd name="T1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0" h="14">
                    <a:moveTo>
                      <a:pt x="80" y="7"/>
                    </a:moveTo>
                    <a:cubicBezTo>
                      <a:pt x="80" y="11"/>
                      <a:pt x="77" y="14"/>
                      <a:pt x="73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7" y="0"/>
                      <a:pt x="80" y="3"/>
                      <a:pt x="80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39" name="出自【趣你的PPT】(微信:qunideppt)：最优质的PPT资源库"/>
              <p:cNvSpPr/>
              <p:nvPr/>
            </p:nvSpPr>
            <p:spPr bwMode="auto">
              <a:xfrm>
                <a:off x="8661401" y="5595938"/>
                <a:ext cx="228600" cy="53975"/>
              </a:xfrm>
              <a:custGeom>
                <a:avLst/>
                <a:gdLst>
                  <a:gd name="T0" fmla="*/ 61 w 61"/>
                  <a:gd name="T1" fmla="*/ 7 h 14"/>
                  <a:gd name="T2" fmla="*/ 56 w 61"/>
                  <a:gd name="T3" fmla="*/ 14 h 14"/>
                  <a:gd name="T4" fmla="*/ 5 w 61"/>
                  <a:gd name="T5" fmla="*/ 14 h 14"/>
                  <a:gd name="T6" fmla="*/ 0 w 61"/>
                  <a:gd name="T7" fmla="*/ 7 h 14"/>
                  <a:gd name="T8" fmla="*/ 0 w 61"/>
                  <a:gd name="T9" fmla="*/ 7 h 14"/>
                  <a:gd name="T10" fmla="*/ 5 w 61"/>
                  <a:gd name="T11" fmla="*/ 0 h 14"/>
                  <a:gd name="T12" fmla="*/ 56 w 61"/>
                  <a:gd name="T13" fmla="*/ 0 h 14"/>
                  <a:gd name="T14" fmla="*/ 61 w 61"/>
                  <a:gd name="T1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14">
                    <a:moveTo>
                      <a:pt x="61" y="7"/>
                    </a:moveTo>
                    <a:cubicBezTo>
                      <a:pt x="61" y="11"/>
                      <a:pt x="59" y="14"/>
                      <a:pt x="56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4"/>
                      <a:pt x="0" y="11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9" y="0"/>
                      <a:pt x="61" y="3"/>
                      <a:pt x="61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40" name="出自【趣你的PPT】(微信:qunideppt)：最优质的PPT资源库"/>
              <p:cNvSpPr/>
              <p:nvPr/>
            </p:nvSpPr>
            <p:spPr bwMode="auto">
              <a:xfrm>
                <a:off x="8713788" y="5672138"/>
                <a:ext cx="120650" cy="52388"/>
              </a:xfrm>
              <a:custGeom>
                <a:avLst/>
                <a:gdLst>
                  <a:gd name="T0" fmla="*/ 32 w 32"/>
                  <a:gd name="T1" fmla="*/ 7 h 14"/>
                  <a:gd name="T2" fmla="*/ 30 w 32"/>
                  <a:gd name="T3" fmla="*/ 14 h 14"/>
                  <a:gd name="T4" fmla="*/ 3 w 32"/>
                  <a:gd name="T5" fmla="*/ 14 h 14"/>
                  <a:gd name="T6" fmla="*/ 0 w 32"/>
                  <a:gd name="T7" fmla="*/ 7 h 14"/>
                  <a:gd name="T8" fmla="*/ 0 w 32"/>
                  <a:gd name="T9" fmla="*/ 7 h 14"/>
                  <a:gd name="T10" fmla="*/ 3 w 32"/>
                  <a:gd name="T11" fmla="*/ 0 h 14"/>
                  <a:gd name="T12" fmla="*/ 30 w 32"/>
                  <a:gd name="T13" fmla="*/ 0 h 14"/>
                  <a:gd name="T14" fmla="*/ 32 w 32"/>
                  <a:gd name="T1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14">
                    <a:moveTo>
                      <a:pt x="32" y="7"/>
                    </a:moveTo>
                    <a:cubicBezTo>
                      <a:pt x="32" y="10"/>
                      <a:pt x="31" y="14"/>
                      <a:pt x="30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4"/>
                      <a:pt x="0" y="10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"/>
                      <a:pt x="2" y="0"/>
                      <a:pt x="3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1" y="0"/>
                      <a:pt x="32" y="3"/>
                      <a:pt x="32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41" name="出自【趣你的PPT】(微信:qunideppt)：最优质的PPT资源库"/>
              <p:cNvSpPr/>
              <p:nvPr/>
            </p:nvSpPr>
            <p:spPr bwMode="auto">
              <a:xfrm>
                <a:off x="8740776" y="4364038"/>
                <a:ext cx="71438" cy="266700"/>
              </a:xfrm>
              <a:custGeom>
                <a:avLst/>
                <a:gdLst>
                  <a:gd name="T0" fmla="*/ 19 w 19"/>
                  <a:gd name="T1" fmla="*/ 63 h 71"/>
                  <a:gd name="T2" fmla="*/ 9 w 19"/>
                  <a:gd name="T3" fmla="*/ 71 h 71"/>
                  <a:gd name="T4" fmla="*/ 9 w 19"/>
                  <a:gd name="T5" fmla="*/ 71 h 71"/>
                  <a:gd name="T6" fmla="*/ 0 w 19"/>
                  <a:gd name="T7" fmla="*/ 63 h 71"/>
                  <a:gd name="T8" fmla="*/ 0 w 19"/>
                  <a:gd name="T9" fmla="*/ 8 h 71"/>
                  <a:gd name="T10" fmla="*/ 9 w 19"/>
                  <a:gd name="T11" fmla="*/ 0 h 71"/>
                  <a:gd name="T12" fmla="*/ 9 w 19"/>
                  <a:gd name="T13" fmla="*/ 0 h 71"/>
                  <a:gd name="T14" fmla="*/ 19 w 19"/>
                  <a:gd name="T15" fmla="*/ 8 h 71"/>
                  <a:gd name="T16" fmla="*/ 19 w 19"/>
                  <a:gd name="T17" fmla="*/ 6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71">
                    <a:moveTo>
                      <a:pt x="19" y="63"/>
                    </a:moveTo>
                    <a:cubicBezTo>
                      <a:pt x="19" y="67"/>
                      <a:pt x="15" y="71"/>
                      <a:pt x="9" y="71"/>
                    </a:cubicBezTo>
                    <a:cubicBezTo>
                      <a:pt x="9" y="71"/>
                      <a:pt x="9" y="71"/>
                      <a:pt x="9" y="71"/>
                    </a:cubicBezTo>
                    <a:cubicBezTo>
                      <a:pt x="4" y="71"/>
                      <a:pt x="0" y="67"/>
                      <a:pt x="0" y="63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9" y="4"/>
                      <a:pt x="19" y="8"/>
                    </a:cubicBezTo>
                    <a:lnTo>
                      <a:pt x="19" y="6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42" name="出自【趣你的PPT】(微信:qunideppt)：最优质的PPT资源库"/>
              <p:cNvSpPr/>
              <p:nvPr/>
            </p:nvSpPr>
            <p:spPr bwMode="auto">
              <a:xfrm>
                <a:off x="8281988" y="4556125"/>
                <a:ext cx="217488" cy="217488"/>
              </a:xfrm>
              <a:custGeom>
                <a:avLst/>
                <a:gdLst>
                  <a:gd name="T0" fmla="*/ 55 w 58"/>
                  <a:gd name="T1" fmla="*/ 42 h 58"/>
                  <a:gd name="T2" fmla="*/ 54 w 58"/>
                  <a:gd name="T3" fmla="*/ 54 h 58"/>
                  <a:gd name="T4" fmla="*/ 54 w 58"/>
                  <a:gd name="T5" fmla="*/ 54 h 58"/>
                  <a:gd name="T6" fmla="*/ 42 w 58"/>
                  <a:gd name="T7" fmla="*/ 55 h 58"/>
                  <a:gd name="T8" fmla="*/ 3 w 58"/>
                  <a:gd name="T9" fmla="*/ 16 h 58"/>
                  <a:gd name="T10" fmla="*/ 4 w 58"/>
                  <a:gd name="T11" fmla="*/ 4 h 58"/>
                  <a:gd name="T12" fmla="*/ 4 w 58"/>
                  <a:gd name="T13" fmla="*/ 4 h 58"/>
                  <a:gd name="T14" fmla="*/ 16 w 58"/>
                  <a:gd name="T15" fmla="*/ 3 h 58"/>
                  <a:gd name="T16" fmla="*/ 55 w 58"/>
                  <a:gd name="T17" fmla="*/ 4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58">
                    <a:moveTo>
                      <a:pt x="55" y="42"/>
                    </a:moveTo>
                    <a:cubicBezTo>
                      <a:pt x="58" y="45"/>
                      <a:pt x="58" y="50"/>
                      <a:pt x="54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0" y="57"/>
                      <a:pt x="45" y="58"/>
                      <a:pt x="42" y="55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7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7" y="0"/>
                      <a:pt x="13" y="0"/>
                      <a:pt x="16" y="3"/>
                    </a:cubicBezTo>
                    <a:lnTo>
                      <a:pt x="55" y="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43" name="出自【趣你的PPT】(微信:qunideppt)：最优质的PPT资源库"/>
              <p:cNvSpPr/>
              <p:nvPr/>
            </p:nvSpPr>
            <p:spPr bwMode="auto">
              <a:xfrm>
                <a:off x="9059863" y="4556125"/>
                <a:ext cx="217488" cy="217488"/>
              </a:xfrm>
              <a:custGeom>
                <a:avLst/>
                <a:gdLst>
                  <a:gd name="T0" fmla="*/ 16 w 58"/>
                  <a:gd name="T1" fmla="*/ 55 h 58"/>
                  <a:gd name="T2" fmla="*/ 4 w 58"/>
                  <a:gd name="T3" fmla="*/ 54 h 58"/>
                  <a:gd name="T4" fmla="*/ 4 w 58"/>
                  <a:gd name="T5" fmla="*/ 54 h 58"/>
                  <a:gd name="T6" fmla="*/ 3 w 58"/>
                  <a:gd name="T7" fmla="*/ 42 h 58"/>
                  <a:gd name="T8" fmla="*/ 42 w 58"/>
                  <a:gd name="T9" fmla="*/ 3 h 58"/>
                  <a:gd name="T10" fmla="*/ 54 w 58"/>
                  <a:gd name="T11" fmla="*/ 4 h 58"/>
                  <a:gd name="T12" fmla="*/ 54 w 58"/>
                  <a:gd name="T13" fmla="*/ 4 h 58"/>
                  <a:gd name="T14" fmla="*/ 55 w 58"/>
                  <a:gd name="T15" fmla="*/ 16 h 58"/>
                  <a:gd name="T16" fmla="*/ 16 w 58"/>
                  <a:gd name="T17" fmla="*/ 5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58">
                    <a:moveTo>
                      <a:pt x="16" y="55"/>
                    </a:moveTo>
                    <a:cubicBezTo>
                      <a:pt x="13" y="58"/>
                      <a:pt x="7" y="57"/>
                      <a:pt x="4" y="54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0" y="50"/>
                      <a:pt x="0" y="45"/>
                      <a:pt x="3" y="42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5" y="0"/>
                      <a:pt x="50" y="0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7" y="7"/>
                      <a:pt x="58" y="13"/>
                      <a:pt x="55" y="16"/>
                    </a:cubicBezTo>
                    <a:lnTo>
                      <a:pt x="16" y="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44" name="出自【趣你的PPT】(微信:qunideppt)：最优质的PPT资源库"/>
              <p:cNvSpPr/>
              <p:nvPr/>
            </p:nvSpPr>
            <p:spPr bwMode="auto">
              <a:xfrm>
                <a:off x="9164638" y="5021263"/>
                <a:ext cx="266700" cy="68263"/>
              </a:xfrm>
              <a:custGeom>
                <a:avLst/>
                <a:gdLst>
                  <a:gd name="T0" fmla="*/ 8 w 71"/>
                  <a:gd name="T1" fmla="*/ 18 h 18"/>
                  <a:gd name="T2" fmla="*/ 0 w 71"/>
                  <a:gd name="T3" fmla="*/ 9 h 18"/>
                  <a:gd name="T4" fmla="*/ 0 w 71"/>
                  <a:gd name="T5" fmla="*/ 9 h 18"/>
                  <a:gd name="T6" fmla="*/ 8 w 71"/>
                  <a:gd name="T7" fmla="*/ 0 h 18"/>
                  <a:gd name="T8" fmla="*/ 63 w 71"/>
                  <a:gd name="T9" fmla="*/ 0 h 18"/>
                  <a:gd name="T10" fmla="*/ 71 w 71"/>
                  <a:gd name="T11" fmla="*/ 9 h 18"/>
                  <a:gd name="T12" fmla="*/ 71 w 71"/>
                  <a:gd name="T13" fmla="*/ 9 h 18"/>
                  <a:gd name="T14" fmla="*/ 63 w 71"/>
                  <a:gd name="T15" fmla="*/ 18 h 18"/>
                  <a:gd name="T16" fmla="*/ 8 w 71"/>
                  <a:gd name="T1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1" h="18">
                    <a:moveTo>
                      <a:pt x="8" y="18"/>
                    </a:moveTo>
                    <a:cubicBezTo>
                      <a:pt x="4" y="18"/>
                      <a:pt x="0" y="14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68" y="0"/>
                      <a:pt x="71" y="4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14"/>
                      <a:pt x="68" y="18"/>
                      <a:pt x="63" y="18"/>
                    </a:cubicBez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45" name="出自【趣你的PPT】(微信:qunideppt)：最优质的PPT资源库"/>
              <p:cNvSpPr/>
              <p:nvPr/>
            </p:nvSpPr>
            <p:spPr bwMode="auto">
              <a:xfrm>
                <a:off x="8116888" y="5021263"/>
                <a:ext cx="266700" cy="68263"/>
              </a:xfrm>
              <a:custGeom>
                <a:avLst/>
                <a:gdLst>
                  <a:gd name="T0" fmla="*/ 63 w 71"/>
                  <a:gd name="T1" fmla="*/ 0 h 18"/>
                  <a:gd name="T2" fmla="*/ 71 w 71"/>
                  <a:gd name="T3" fmla="*/ 9 h 18"/>
                  <a:gd name="T4" fmla="*/ 71 w 71"/>
                  <a:gd name="T5" fmla="*/ 9 h 18"/>
                  <a:gd name="T6" fmla="*/ 63 w 71"/>
                  <a:gd name="T7" fmla="*/ 18 h 18"/>
                  <a:gd name="T8" fmla="*/ 8 w 71"/>
                  <a:gd name="T9" fmla="*/ 18 h 18"/>
                  <a:gd name="T10" fmla="*/ 0 w 71"/>
                  <a:gd name="T11" fmla="*/ 9 h 18"/>
                  <a:gd name="T12" fmla="*/ 0 w 71"/>
                  <a:gd name="T13" fmla="*/ 9 h 18"/>
                  <a:gd name="T14" fmla="*/ 8 w 71"/>
                  <a:gd name="T15" fmla="*/ 0 h 18"/>
                  <a:gd name="T16" fmla="*/ 63 w 7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1" h="18">
                    <a:moveTo>
                      <a:pt x="63" y="0"/>
                    </a:moveTo>
                    <a:cubicBezTo>
                      <a:pt x="68" y="0"/>
                      <a:pt x="71" y="4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14"/>
                      <a:pt x="68" y="18"/>
                      <a:pt x="63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4" y="18"/>
                      <a:pt x="0" y="14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8" y="0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46" name="出自【趣你的PPT】(微信:qunideppt)：最优质的PPT资源库"/>
              <p:cNvSpPr/>
              <p:nvPr/>
            </p:nvSpPr>
            <p:spPr bwMode="auto">
              <a:xfrm>
                <a:off x="9013826" y="5281613"/>
                <a:ext cx="211138" cy="220663"/>
              </a:xfrm>
              <a:custGeom>
                <a:avLst/>
                <a:gdLst>
                  <a:gd name="T0" fmla="*/ 53 w 56"/>
                  <a:gd name="T1" fmla="*/ 43 h 59"/>
                  <a:gd name="T2" fmla="*/ 52 w 56"/>
                  <a:gd name="T3" fmla="*/ 56 h 59"/>
                  <a:gd name="T4" fmla="*/ 52 w 56"/>
                  <a:gd name="T5" fmla="*/ 56 h 59"/>
                  <a:gd name="T6" fmla="*/ 40 w 56"/>
                  <a:gd name="T7" fmla="*/ 56 h 59"/>
                  <a:gd name="T8" fmla="*/ 3 w 56"/>
                  <a:gd name="T9" fmla="*/ 15 h 59"/>
                  <a:gd name="T10" fmla="*/ 4 w 56"/>
                  <a:gd name="T11" fmla="*/ 3 h 59"/>
                  <a:gd name="T12" fmla="*/ 4 w 56"/>
                  <a:gd name="T13" fmla="*/ 3 h 59"/>
                  <a:gd name="T14" fmla="*/ 16 w 56"/>
                  <a:gd name="T15" fmla="*/ 3 h 59"/>
                  <a:gd name="T16" fmla="*/ 53 w 56"/>
                  <a:gd name="T17" fmla="*/ 4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59">
                    <a:moveTo>
                      <a:pt x="53" y="43"/>
                    </a:moveTo>
                    <a:cubicBezTo>
                      <a:pt x="56" y="47"/>
                      <a:pt x="56" y="52"/>
                      <a:pt x="52" y="56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48" y="59"/>
                      <a:pt x="43" y="59"/>
                      <a:pt x="40" y="56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0" y="12"/>
                      <a:pt x="0" y="7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8" y="0"/>
                      <a:pt x="13" y="0"/>
                      <a:pt x="16" y="3"/>
                    </a:cubicBezTo>
                    <a:lnTo>
                      <a:pt x="53" y="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  <p:sp>
            <p:nvSpPr>
              <p:cNvPr id="47" name="出自【趣你的PPT】(微信:qunideppt)：最优质的PPT资源库"/>
              <p:cNvSpPr/>
              <p:nvPr/>
            </p:nvSpPr>
            <p:spPr bwMode="auto">
              <a:xfrm>
                <a:off x="8320088" y="5281613"/>
                <a:ext cx="214313" cy="220663"/>
              </a:xfrm>
              <a:custGeom>
                <a:avLst/>
                <a:gdLst>
                  <a:gd name="T0" fmla="*/ 16 w 57"/>
                  <a:gd name="T1" fmla="*/ 56 h 59"/>
                  <a:gd name="T2" fmla="*/ 4 w 57"/>
                  <a:gd name="T3" fmla="*/ 55 h 59"/>
                  <a:gd name="T4" fmla="*/ 4 w 57"/>
                  <a:gd name="T5" fmla="*/ 55 h 59"/>
                  <a:gd name="T6" fmla="*/ 3 w 57"/>
                  <a:gd name="T7" fmla="*/ 43 h 59"/>
                  <a:gd name="T8" fmla="*/ 40 w 57"/>
                  <a:gd name="T9" fmla="*/ 3 h 59"/>
                  <a:gd name="T10" fmla="*/ 52 w 57"/>
                  <a:gd name="T11" fmla="*/ 4 h 59"/>
                  <a:gd name="T12" fmla="*/ 52 w 57"/>
                  <a:gd name="T13" fmla="*/ 4 h 59"/>
                  <a:gd name="T14" fmla="*/ 54 w 57"/>
                  <a:gd name="T15" fmla="*/ 16 h 59"/>
                  <a:gd name="T16" fmla="*/ 16 w 57"/>
                  <a:gd name="T17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59">
                    <a:moveTo>
                      <a:pt x="16" y="56"/>
                    </a:moveTo>
                    <a:cubicBezTo>
                      <a:pt x="13" y="59"/>
                      <a:pt x="7" y="59"/>
                      <a:pt x="4" y="55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0" y="52"/>
                      <a:pt x="0" y="46"/>
                      <a:pt x="3" y="4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3" y="0"/>
                      <a:pt x="49" y="0"/>
                      <a:pt x="52" y="4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6" y="7"/>
                      <a:pt x="57" y="12"/>
                      <a:pt x="54" y="16"/>
                    </a:cubicBezTo>
                    <a:lnTo>
                      <a:pt x="16" y="5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3"/>
              </a:p>
            </p:txBody>
          </p:sp>
        </p:grpSp>
        <p:sp>
          <p:nvSpPr>
            <p:cNvPr id="52" name="出自【趣你的PPT】(微信:qunideppt)：最优质的PPT资源库"/>
            <p:cNvSpPr/>
            <p:nvPr/>
          </p:nvSpPr>
          <p:spPr>
            <a:xfrm>
              <a:off x="1859028" y="5120761"/>
              <a:ext cx="2263031" cy="4185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200" dirty="0">
                  <a:latin typeface="微软雅黑" pitchFamily="34" charset="-122"/>
                  <a:ea typeface="微软雅黑" pitchFamily="34" charset="-122"/>
                </a:rPr>
                <a:t>点击此处输入内容</a:t>
              </a:r>
            </a:p>
          </p:txBody>
        </p:sp>
        <p:sp>
          <p:nvSpPr>
            <p:cNvPr id="53" name="出自【趣你的PPT】(微信:qunideppt)：最优质的PPT资源库"/>
            <p:cNvSpPr/>
            <p:nvPr/>
          </p:nvSpPr>
          <p:spPr>
            <a:xfrm>
              <a:off x="4108743" y="5120761"/>
              <a:ext cx="2263031" cy="4185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200" dirty="0">
                  <a:latin typeface="微软雅黑" pitchFamily="34" charset="-122"/>
                  <a:ea typeface="微软雅黑" pitchFamily="34" charset="-122"/>
                </a:rPr>
                <a:t>点击此处输入内容</a:t>
              </a:r>
            </a:p>
          </p:txBody>
        </p:sp>
        <p:sp>
          <p:nvSpPr>
            <p:cNvPr id="54" name="出自【趣你的PPT】(微信:qunideppt)：最优质的PPT资源库"/>
            <p:cNvSpPr/>
            <p:nvPr/>
          </p:nvSpPr>
          <p:spPr>
            <a:xfrm>
              <a:off x="6358456" y="5120761"/>
              <a:ext cx="2263031" cy="4185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200" dirty="0">
                  <a:latin typeface="微软雅黑" pitchFamily="34" charset="-122"/>
                  <a:ea typeface="微软雅黑" pitchFamily="34" charset="-122"/>
                </a:rPr>
                <a:t>点击此处输入内容</a:t>
              </a:r>
            </a:p>
          </p:txBody>
        </p:sp>
        <p:sp>
          <p:nvSpPr>
            <p:cNvPr id="55" name="出自【趣你的PPT】(微信:qunideppt)：最优质的PPT资源库"/>
            <p:cNvSpPr/>
            <p:nvPr/>
          </p:nvSpPr>
          <p:spPr>
            <a:xfrm>
              <a:off x="8608171" y="5120761"/>
              <a:ext cx="2263031" cy="4185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200" dirty="0">
                  <a:latin typeface="微软雅黑" pitchFamily="34" charset="-122"/>
                  <a:ea typeface="微软雅黑" pitchFamily="34" charset="-122"/>
                </a:rPr>
                <a:t>点击此处输入内容</a:t>
              </a:r>
            </a:p>
          </p:txBody>
        </p:sp>
      </p:grpSp>
      <p:grpSp>
        <p:nvGrpSpPr>
          <p:cNvPr id="56" name="Group 55出自【趣你的PPT】(微信:qunideppt)：最优质的PPT资源库"/>
          <p:cNvGrpSpPr/>
          <p:nvPr/>
        </p:nvGrpSpPr>
        <p:grpSpPr>
          <a:xfrm>
            <a:off x="120925" y="207450"/>
            <a:ext cx="511535" cy="456335"/>
            <a:chOff x="143785" y="138870"/>
            <a:chExt cx="808234" cy="721016"/>
          </a:xfrm>
        </p:grpSpPr>
        <p:sp>
          <p:nvSpPr>
            <p:cNvPr id="57" name="出自【趣你的PPT】(微信:qunideppt)：最优质的PPT资源库"/>
            <p:cNvSpPr/>
            <p:nvPr/>
          </p:nvSpPr>
          <p:spPr>
            <a:xfrm>
              <a:off x="143785" y="138870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8" name="出自【趣你的PPT】(微信:qunideppt)：最优质的PPT资源库"/>
            <p:cNvSpPr/>
            <p:nvPr/>
          </p:nvSpPr>
          <p:spPr>
            <a:xfrm>
              <a:off x="298840" y="274949"/>
              <a:ext cx="653179" cy="584937"/>
            </a:xfrm>
            <a:prstGeom prst="hexagon">
              <a:avLst/>
            </a:prstGeom>
            <a:solidFill>
              <a:schemeClr val="bg1">
                <a:lumMod val="6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59" name="出自【趣你的PPT】(微信:qunideppt)：最优质的PPT资源库"/>
          <p:cNvSpPr txBox="1"/>
          <p:nvPr/>
        </p:nvSpPr>
        <p:spPr>
          <a:xfrm>
            <a:off x="632460" y="25718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您的标题在这里</a:t>
            </a:r>
          </a:p>
        </p:txBody>
      </p:sp>
    </p:spTree>
    <p:extLst>
      <p:ext uri="{BB962C8B-B14F-4D97-AF65-F5344CB8AC3E}">
        <p14:creationId xmlns:p14="http://schemas.microsoft.com/office/powerpoint/2010/main" val="229167164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主题">
  <a:themeElements>
    <a:clrScheme name="自定义 7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AD2B4"/>
      </a:accent1>
      <a:accent2>
        <a:srgbClr val="84979D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</TotalTime>
  <Words>2252</Words>
  <Application>Microsoft Office PowerPoint</Application>
  <PresentationFormat>全屏显示(16:9)</PresentationFormat>
  <Paragraphs>250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53" baseType="lpstr">
      <vt:lpstr>Gill Sans</vt:lpstr>
      <vt:lpstr>Lato Light</vt:lpstr>
      <vt:lpstr>linea-basic-10</vt:lpstr>
      <vt:lpstr>Microsoft YaHei UI</vt:lpstr>
      <vt:lpstr>MS PGothic</vt:lpstr>
      <vt:lpstr>Roboto Condensed Light</vt:lpstr>
      <vt:lpstr>ZHSRXT2011-GB</vt:lpstr>
      <vt:lpstr>方正清刻本悦宋简体</vt:lpstr>
      <vt:lpstr>华康俪金黑W8(P)</vt:lpstr>
      <vt:lpstr>宋体</vt:lpstr>
      <vt:lpstr>微软雅黑</vt:lpstr>
      <vt:lpstr>张海山锐线体简</vt:lpstr>
      <vt:lpstr>张海山锐谐体</vt:lpstr>
      <vt:lpstr>Arial</vt:lpstr>
      <vt:lpstr>Calibri</vt:lpstr>
      <vt:lpstr>Calibri Light</vt:lpstr>
      <vt:lpstr>Century Gothic</vt:lpstr>
      <vt:lpstr>Impact</vt:lpstr>
      <vt:lpstr>Tahoma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林巧媚</dc:creator>
  <cp:lastModifiedBy>chentianping</cp:lastModifiedBy>
  <cp:revision>7</cp:revision>
  <dcterms:created xsi:type="dcterms:W3CDTF">2017-02-06T15:25:37Z</dcterms:created>
  <dcterms:modified xsi:type="dcterms:W3CDTF">2017-03-13T02:56:58Z</dcterms:modified>
</cp:coreProperties>
</file>

<file path=docProps/thumbnail.jpeg>
</file>